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7" r:id="rId2"/>
    <p:sldMasterId id="2147483683" r:id="rId3"/>
  </p:sldMasterIdLst>
  <p:notesMasterIdLst>
    <p:notesMasterId r:id="rId21"/>
  </p:notesMasterIdLst>
  <p:handoutMasterIdLst>
    <p:handoutMasterId r:id="rId22"/>
  </p:handoutMasterIdLst>
  <p:sldIdLst>
    <p:sldId id="1887" r:id="rId4"/>
    <p:sldId id="1885" r:id="rId5"/>
    <p:sldId id="1910" r:id="rId6"/>
    <p:sldId id="1912" r:id="rId7"/>
    <p:sldId id="1906" r:id="rId8"/>
    <p:sldId id="1892" r:id="rId9"/>
    <p:sldId id="1913" r:id="rId10"/>
    <p:sldId id="1909" r:id="rId11"/>
    <p:sldId id="1895" r:id="rId12"/>
    <p:sldId id="1899" r:id="rId13"/>
    <p:sldId id="1916" r:id="rId14"/>
    <p:sldId id="1900" r:id="rId15"/>
    <p:sldId id="1907" r:id="rId16"/>
    <p:sldId id="1908" r:id="rId17"/>
    <p:sldId id="1914" r:id="rId18"/>
    <p:sldId id="1890" r:id="rId19"/>
    <p:sldId id="1903" r:id="rId20"/>
  </p:sldIdLst>
  <p:sldSz cx="17340263" cy="9753600"/>
  <p:notesSz cx="7315200" cy="9601200"/>
  <p:defaultTextStyle>
    <a:defPPr>
      <a:defRPr lang="en-US"/>
    </a:defPPr>
    <a:lvl1pPr algn="l" rtl="0" fontAlgn="base">
      <a:spcBef>
        <a:spcPct val="0"/>
      </a:spcBef>
      <a:spcAft>
        <a:spcPct val="0"/>
      </a:spcAft>
      <a:defRPr sz="4100" kern="1200">
        <a:solidFill>
          <a:srgbClr val="000000"/>
        </a:solidFill>
        <a:latin typeface="Gill Sans" charset="0"/>
        <a:ea typeface="ヒラギノ明朝 ProN W3" charset="-128"/>
        <a:cs typeface="ヒラギノ明朝 ProN W3" charset="-128"/>
        <a:sym typeface="Gill Sans" charset="0"/>
      </a:defRPr>
    </a:lvl1pPr>
    <a:lvl2pPr marL="457108" algn="l" rtl="0" fontAlgn="base">
      <a:spcBef>
        <a:spcPct val="0"/>
      </a:spcBef>
      <a:spcAft>
        <a:spcPct val="0"/>
      </a:spcAft>
      <a:defRPr sz="4100" kern="1200">
        <a:solidFill>
          <a:srgbClr val="000000"/>
        </a:solidFill>
        <a:latin typeface="Gill Sans" charset="0"/>
        <a:ea typeface="ヒラギノ明朝 ProN W3" charset="-128"/>
        <a:cs typeface="ヒラギノ明朝 ProN W3" charset="-128"/>
        <a:sym typeface="Gill Sans" charset="0"/>
      </a:defRPr>
    </a:lvl2pPr>
    <a:lvl3pPr marL="914218" algn="l" rtl="0" fontAlgn="base">
      <a:spcBef>
        <a:spcPct val="0"/>
      </a:spcBef>
      <a:spcAft>
        <a:spcPct val="0"/>
      </a:spcAft>
      <a:defRPr sz="4100" kern="1200">
        <a:solidFill>
          <a:srgbClr val="000000"/>
        </a:solidFill>
        <a:latin typeface="Gill Sans" charset="0"/>
        <a:ea typeface="ヒラギノ明朝 ProN W3" charset="-128"/>
        <a:cs typeface="ヒラギノ明朝 ProN W3" charset="-128"/>
        <a:sym typeface="Gill Sans" charset="0"/>
      </a:defRPr>
    </a:lvl3pPr>
    <a:lvl4pPr marL="1371326" algn="l" rtl="0" fontAlgn="base">
      <a:spcBef>
        <a:spcPct val="0"/>
      </a:spcBef>
      <a:spcAft>
        <a:spcPct val="0"/>
      </a:spcAft>
      <a:defRPr sz="4100" kern="1200">
        <a:solidFill>
          <a:srgbClr val="000000"/>
        </a:solidFill>
        <a:latin typeface="Gill Sans" charset="0"/>
        <a:ea typeface="ヒラギノ明朝 ProN W3" charset="-128"/>
        <a:cs typeface="ヒラギノ明朝 ProN W3" charset="-128"/>
        <a:sym typeface="Gill Sans" charset="0"/>
      </a:defRPr>
    </a:lvl4pPr>
    <a:lvl5pPr marL="1828436" algn="l" rtl="0" fontAlgn="base">
      <a:spcBef>
        <a:spcPct val="0"/>
      </a:spcBef>
      <a:spcAft>
        <a:spcPct val="0"/>
      </a:spcAft>
      <a:defRPr sz="4100" kern="1200">
        <a:solidFill>
          <a:srgbClr val="000000"/>
        </a:solidFill>
        <a:latin typeface="Gill Sans" charset="0"/>
        <a:ea typeface="ヒラギノ明朝 ProN W3" charset="-128"/>
        <a:cs typeface="ヒラギノ明朝 ProN W3" charset="-128"/>
        <a:sym typeface="Gill Sans" charset="0"/>
      </a:defRPr>
    </a:lvl5pPr>
    <a:lvl6pPr marL="2285544" algn="l" defTabSz="457108" rtl="0" eaLnBrk="1" latinLnBrk="0" hangingPunct="1">
      <a:defRPr sz="4100" kern="1200">
        <a:solidFill>
          <a:srgbClr val="000000"/>
        </a:solidFill>
        <a:latin typeface="Gill Sans" charset="0"/>
        <a:ea typeface="ヒラギノ明朝 ProN W3" charset="-128"/>
        <a:cs typeface="ヒラギノ明朝 ProN W3" charset="-128"/>
        <a:sym typeface="Gill Sans" charset="0"/>
      </a:defRPr>
    </a:lvl6pPr>
    <a:lvl7pPr marL="2742653" algn="l" defTabSz="457108" rtl="0" eaLnBrk="1" latinLnBrk="0" hangingPunct="1">
      <a:defRPr sz="4100" kern="1200">
        <a:solidFill>
          <a:srgbClr val="000000"/>
        </a:solidFill>
        <a:latin typeface="Gill Sans" charset="0"/>
        <a:ea typeface="ヒラギノ明朝 ProN W3" charset="-128"/>
        <a:cs typeface="ヒラギノ明朝 ProN W3" charset="-128"/>
        <a:sym typeface="Gill Sans" charset="0"/>
      </a:defRPr>
    </a:lvl7pPr>
    <a:lvl8pPr marL="3199762" algn="l" defTabSz="457108" rtl="0" eaLnBrk="1" latinLnBrk="0" hangingPunct="1">
      <a:defRPr sz="4100" kern="1200">
        <a:solidFill>
          <a:srgbClr val="000000"/>
        </a:solidFill>
        <a:latin typeface="Gill Sans" charset="0"/>
        <a:ea typeface="ヒラギノ明朝 ProN W3" charset="-128"/>
        <a:cs typeface="ヒラギノ明朝 ProN W3" charset="-128"/>
        <a:sym typeface="Gill Sans" charset="0"/>
      </a:defRPr>
    </a:lvl8pPr>
    <a:lvl9pPr marL="3656871" algn="l" defTabSz="457108" rtl="0" eaLnBrk="1" latinLnBrk="0" hangingPunct="1">
      <a:defRPr sz="4100" kern="1200">
        <a:solidFill>
          <a:srgbClr val="000000"/>
        </a:solidFill>
        <a:latin typeface="Gill Sans" charset="0"/>
        <a:ea typeface="ヒラギノ明朝 ProN W3" charset="-128"/>
        <a:cs typeface="ヒラギノ明朝 ProN W3" charset="-128"/>
        <a:sym typeface="Gill Sans" charset="0"/>
      </a:defRPr>
    </a:lvl9pPr>
  </p:defaultTextStyle>
  <p:extLst>
    <p:ext uri="{EFAFB233-063F-42B5-8137-9DF3F51BA10A}">
      <p15:sldGuideLst xmlns:p15="http://schemas.microsoft.com/office/powerpoint/2012/main">
        <p15:guide id="1" orient="horz" pos="1530" userDrawn="1">
          <p15:clr>
            <a:srgbClr val="A4A3A4"/>
          </p15:clr>
        </p15:guide>
        <p15:guide id="2" pos="5484" userDrawn="1">
          <p15:clr>
            <a:srgbClr val="A4A3A4"/>
          </p15:clr>
        </p15:guide>
        <p15:guide id="3" orient="horz" pos="3752" userDrawn="1">
          <p15:clr>
            <a:srgbClr val="A4A3A4"/>
          </p15:clr>
        </p15:guide>
        <p15:guide id="4" orient="horz" pos="5794" userDrawn="1">
          <p15:clr>
            <a:srgbClr val="A4A3A4"/>
          </p15:clr>
        </p15:guide>
        <p15:guide id="5" pos="8160" userDrawn="1">
          <p15:clr>
            <a:srgbClr val="A4A3A4"/>
          </p15:clr>
        </p15:guide>
        <p15:guide id="6" pos="10632" userDrawn="1">
          <p15:clr>
            <a:srgbClr val="A4A3A4"/>
          </p15:clr>
        </p15:guide>
        <p15:guide id="7" orient="horz" pos="4614" userDrawn="1">
          <p15:clr>
            <a:srgbClr val="A4A3A4"/>
          </p15:clr>
        </p15:guide>
        <p15:guide id="8" orient="horz" pos="572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guide id="3" orient="horz" pos="3024" userDrawn="1">
          <p15:clr>
            <a:srgbClr val="A4A3A4"/>
          </p15:clr>
        </p15:guide>
        <p15:guide id="4"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06893D-DC49-69B4-A629-A5529C25F6CF}" name="Yifei Peng" initials="YP" userId="S::yifei.peng@tum.de::9ab04328-1ca0-42f9-bc76-9d41777d69ff" providerId="AD"/>
  <p188:author id="{3D80953D-B570-3F76-0F38-438FD46FA13F}" name="Guest User" initials="GU" userId="S::urn:spo:anon#57154fd509c21230d00b4984bf749279d42623d68a89be6882b32a5718698349::" providerId="AD"/>
  <p188:author id="{7B3AF9DB-D6CA-5E5F-0FBA-BDB82E360EE1}" name="Lukas Brunke" initials="LB" userId="S::lukas.brunke@tum.de::ff311373-8bdf-4733-a306-fe926aad07ea"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7801"/>
    <a:srgbClr val="1C75B3"/>
    <a:srgbClr val="7AB51D"/>
    <a:srgbClr val="FF9933"/>
    <a:srgbClr val="0092D2"/>
    <a:srgbClr val="FFFF00"/>
    <a:srgbClr val="2A6CB1"/>
    <a:srgbClr val="FFFFFF"/>
    <a:srgbClr val="FFB469"/>
    <a:srgbClr val="FFC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95C98E-268F-A441-96F3-258371F43204}" v="2101" dt="2024-07-16T19:24:28.9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2"/>
    <p:restoredTop sz="63901"/>
  </p:normalViewPr>
  <p:slideViewPr>
    <p:cSldViewPr snapToGrid="0">
      <p:cViewPr>
        <p:scale>
          <a:sx n="49" d="100"/>
          <a:sy n="49" d="100"/>
        </p:scale>
        <p:origin x="2632" y="216"/>
      </p:cViewPr>
      <p:guideLst>
        <p:guide orient="horz" pos="1530"/>
        <p:guide pos="5484"/>
        <p:guide orient="horz" pos="3752"/>
        <p:guide orient="horz" pos="5794"/>
        <p:guide pos="8160"/>
        <p:guide pos="10632"/>
        <p:guide orient="horz" pos="4614"/>
        <p:guide orient="horz" pos="5726"/>
      </p:guideLst>
    </p:cSldViewPr>
  </p:slideViewPr>
  <p:notesTextViewPr>
    <p:cViewPr>
      <p:scale>
        <a:sx n="185" d="100"/>
        <a:sy n="185" d="100"/>
      </p:scale>
      <p:origin x="0" y="0"/>
    </p:cViewPr>
  </p:notesTextViewPr>
  <p:notesViewPr>
    <p:cSldViewPr snapToGrid="0">
      <p:cViewPr>
        <p:scale>
          <a:sx n="1" d="2"/>
          <a:sy n="1" d="2"/>
        </p:scale>
        <p:origin x="0" y="0"/>
      </p:cViewPr>
      <p:guideLst>
        <p:guide orient="horz" pos="2880"/>
        <p:guide pos="2160"/>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57154fd509c21230d00b4984bf749279d42623d68a89be6882b32a5718698349::" providerId="AD" clId="Web-{A77E26A9-1388-C678-0142-1A484794B550}"/>
    <pc:docChg chg="modSld sldOrd">
      <pc:chgData name="Guest User" userId="S::urn:spo:anon#57154fd509c21230d00b4984bf749279d42623d68a89be6882b32a5718698349::" providerId="AD" clId="Web-{A77E26A9-1388-C678-0142-1A484794B550}" dt="2023-05-05T16:42:08.171" v="28"/>
      <pc:docMkLst>
        <pc:docMk/>
      </pc:docMkLst>
      <pc:sldChg chg="addSp modSp">
        <pc:chgData name="Guest User" userId="S::urn:spo:anon#57154fd509c21230d00b4984bf749279d42623d68a89be6882b32a5718698349::" providerId="AD" clId="Web-{A77E26A9-1388-C678-0142-1A484794B550}" dt="2023-05-05T16:37:42.040" v="26"/>
        <pc:sldMkLst>
          <pc:docMk/>
          <pc:sldMk cId="1607914348" sldId="1886"/>
        </pc:sldMkLst>
        <pc:graphicFrameChg chg="add mod modGraphic">
          <ac:chgData name="Guest User" userId="S::urn:spo:anon#57154fd509c21230d00b4984bf749279d42623d68a89be6882b32a5718698349::" providerId="AD" clId="Web-{A77E26A9-1388-C678-0142-1A484794B550}" dt="2023-05-05T16:37:42.040" v="26"/>
          <ac:graphicFrameMkLst>
            <pc:docMk/>
            <pc:sldMk cId="1607914348" sldId="1886"/>
            <ac:graphicFrameMk id="3" creationId="{89104804-E2F6-AB00-6CDD-CFB0F0E0B4AE}"/>
          </ac:graphicFrameMkLst>
        </pc:graphicFrameChg>
      </pc:sldChg>
      <pc:sldChg chg="ord">
        <pc:chgData name="Guest User" userId="S::urn:spo:anon#57154fd509c21230d00b4984bf749279d42623d68a89be6882b32a5718698349::" providerId="AD" clId="Web-{A77E26A9-1388-C678-0142-1A484794B550}" dt="2023-05-05T16:42:08.171" v="28"/>
        <pc:sldMkLst>
          <pc:docMk/>
          <pc:sldMk cId="2023404462" sldId="1887"/>
        </pc:sldMkLst>
      </pc:sldChg>
    </pc:docChg>
  </pc:docChgLst>
  <pc:docChgLst>
    <pc:chgData name="Siqi Zhou" userId="94071128-5ffa-419c-b3d7-6df46b436058" providerId="ADAL" clId="{88E4FFE6-DBC8-6246-B3D4-28E19E9814F4}"/>
    <pc:docChg chg="undo custSel addSld delSld modSld delSection">
      <pc:chgData name="Siqi Zhou" userId="94071128-5ffa-419c-b3d7-6df46b436058" providerId="ADAL" clId="{88E4FFE6-DBC8-6246-B3D4-28E19E9814F4}" dt="2023-04-26T18:42:41.252" v="2179" actId="20577"/>
      <pc:docMkLst>
        <pc:docMk/>
      </pc:docMkLst>
      <pc:sldChg chg="modSp add del mod">
        <pc:chgData name="Siqi Zhou" userId="94071128-5ffa-419c-b3d7-6df46b436058" providerId="ADAL" clId="{88E4FFE6-DBC8-6246-B3D4-28E19E9814F4}" dt="2023-04-26T17:30:08.993" v="2148" actId="20577"/>
        <pc:sldMkLst>
          <pc:docMk/>
          <pc:sldMk cId="1869026910" sldId="405"/>
        </pc:sldMkLst>
        <pc:spChg chg="mod">
          <ac:chgData name="Siqi Zhou" userId="94071128-5ffa-419c-b3d7-6df46b436058" providerId="ADAL" clId="{88E4FFE6-DBC8-6246-B3D4-28E19E9814F4}" dt="2023-04-26T17:30:08.993" v="2148" actId="20577"/>
          <ac:spMkLst>
            <pc:docMk/>
            <pc:sldMk cId="1869026910" sldId="405"/>
            <ac:spMk id="4" creationId="{2E79DE44-704C-3288-9D21-60AC33EA19BB}"/>
          </ac:spMkLst>
        </pc:spChg>
      </pc:sldChg>
      <pc:sldChg chg="modNotes modNotesTx">
        <pc:chgData name="Siqi Zhou" userId="94071128-5ffa-419c-b3d7-6df46b436058" providerId="ADAL" clId="{88E4FFE6-DBC8-6246-B3D4-28E19E9814F4}" dt="2023-04-24T09:34:21.794" v="69" actId="27636"/>
        <pc:sldMkLst>
          <pc:docMk/>
          <pc:sldMk cId="2143319470" sldId="1025"/>
        </pc:sldMkLst>
      </pc:sldChg>
      <pc:sldChg chg="del">
        <pc:chgData name="Siqi Zhou" userId="94071128-5ffa-419c-b3d7-6df46b436058" providerId="ADAL" clId="{88E4FFE6-DBC8-6246-B3D4-28E19E9814F4}" dt="2023-04-25T22:34:29.470" v="2074" actId="2696"/>
        <pc:sldMkLst>
          <pc:docMk/>
          <pc:sldMk cId="4079843007" sldId="1146"/>
        </pc:sldMkLst>
      </pc:sldChg>
      <pc:sldChg chg="modSp add del mod">
        <pc:chgData name="Siqi Zhou" userId="94071128-5ffa-419c-b3d7-6df46b436058" providerId="ADAL" clId="{88E4FFE6-DBC8-6246-B3D4-28E19E9814F4}" dt="2023-04-26T01:53:24.325" v="2138"/>
        <pc:sldMkLst>
          <pc:docMk/>
          <pc:sldMk cId="4021409949" sldId="1327"/>
        </pc:sldMkLst>
        <pc:picChg chg="mod">
          <ac:chgData name="Siqi Zhou" userId="94071128-5ffa-419c-b3d7-6df46b436058" providerId="ADAL" clId="{88E4FFE6-DBC8-6246-B3D4-28E19E9814F4}" dt="2023-04-25T22:37:22.048" v="2136" actId="1076"/>
          <ac:picMkLst>
            <pc:docMk/>
            <pc:sldMk cId="4021409949" sldId="1327"/>
            <ac:picMk id="7" creationId="{4AC564CC-C11C-B5E4-F416-29E6CA7D7FD3}"/>
          </ac:picMkLst>
        </pc:picChg>
      </pc:sldChg>
      <pc:sldChg chg="add del">
        <pc:chgData name="Siqi Zhou" userId="94071128-5ffa-419c-b3d7-6df46b436058" providerId="ADAL" clId="{88E4FFE6-DBC8-6246-B3D4-28E19E9814F4}" dt="2023-04-25T22:34:40.460" v="2077"/>
        <pc:sldMkLst>
          <pc:docMk/>
          <pc:sldMk cId="3733266002" sldId="1328"/>
        </pc:sldMkLst>
      </pc:sldChg>
      <pc:sldChg chg="add del">
        <pc:chgData name="Siqi Zhou" userId="94071128-5ffa-419c-b3d7-6df46b436058" providerId="ADAL" clId="{88E4FFE6-DBC8-6246-B3D4-28E19E9814F4}" dt="2023-04-25T22:34:11.619" v="2072"/>
        <pc:sldMkLst>
          <pc:docMk/>
          <pc:sldMk cId="371032095" sldId="1418"/>
        </pc:sldMkLst>
      </pc:sldChg>
      <pc:sldChg chg="add del modAnim">
        <pc:chgData name="Siqi Zhou" userId="94071128-5ffa-419c-b3d7-6df46b436058" providerId="ADAL" clId="{88E4FFE6-DBC8-6246-B3D4-28E19E9814F4}" dt="2023-04-26T01:55:22.792" v="2139"/>
        <pc:sldMkLst>
          <pc:docMk/>
          <pc:sldMk cId="2824606277" sldId="1419"/>
        </pc:sldMkLst>
      </pc:sldChg>
      <pc:sldChg chg="del">
        <pc:chgData name="Siqi Zhou" userId="94071128-5ffa-419c-b3d7-6df46b436058" providerId="ADAL" clId="{88E4FFE6-DBC8-6246-B3D4-28E19E9814F4}" dt="2023-04-25T22:33:36.140" v="2061" actId="2696"/>
        <pc:sldMkLst>
          <pc:docMk/>
          <pc:sldMk cId="2017873910" sldId="1428"/>
        </pc:sldMkLst>
      </pc:sldChg>
      <pc:sldChg chg="add del">
        <pc:chgData name="Siqi Zhou" userId="94071128-5ffa-419c-b3d7-6df46b436058" providerId="ADAL" clId="{88E4FFE6-DBC8-6246-B3D4-28E19E9814F4}" dt="2023-04-25T22:33:38.499" v="2064"/>
        <pc:sldMkLst>
          <pc:docMk/>
          <pc:sldMk cId="1048704687" sldId="1429"/>
        </pc:sldMkLst>
      </pc:sldChg>
      <pc:sldChg chg="add del">
        <pc:chgData name="Siqi Zhou" userId="94071128-5ffa-419c-b3d7-6df46b436058" providerId="ADAL" clId="{88E4FFE6-DBC8-6246-B3D4-28E19E9814F4}" dt="2023-04-25T22:33:27.079" v="2060"/>
        <pc:sldMkLst>
          <pc:docMk/>
          <pc:sldMk cId="1030109442" sldId="1445"/>
        </pc:sldMkLst>
      </pc:sldChg>
      <pc:sldChg chg="add del">
        <pc:chgData name="Siqi Zhou" userId="94071128-5ffa-419c-b3d7-6df46b436058" providerId="ADAL" clId="{88E4FFE6-DBC8-6246-B3D4-28E19E9814F4}" dt="2023-04-25T22:33:48.588" v="2067"/>
        <pc:sldMkLst>
          <pc:docMk/>
          <pc:sldMk cId="2928370099" sldId="1455"/>
        </pc:sldMkLst>
      </pc:sldChg>
      <pc:sldChg chg="add del">
        <pc:chgData name="Siqi Zhou" userId="94071128-5ffa-419c-b3d7-6df46b436058" providerId="ADAL" clId="{88E4FFE6-DBC8-6246-B3D4-28E19E9814F4}" dt="2023-04-25T22:33:48.588" v="2067"/>
        <pc:sldMkLst>
          <pc:docMk/>
          <pc:sldMk cId="4254904206" sldId="1767"/>
        </pc:sldMkLst>
      </pc:sldChg>
      <pc:sldChg chg="modSp add del mod">
        <pc:chgData name="Siqi Zhou" userId="94071128-5ffa-419c-b3d7-6df46b436058" providerId="ADAL" clId="{88E4FFE6-DBC8-6246-B3D4-28E19E9814F4}" dt="2023-04-26T01:57:16.632" v="2141" actId="20577"/>
        <pc:sldMkLst>
          <pc:docMk/>
          <pc:sldMk cId="2611044097" sldId="1855"/>
        </pc:sldMkLst>
        <pc:spChg chg="mod">
          <ac:chgData name="Siqi Zhou" userId="94071128-5ffa-419c-b3d7-6df46b436058" providerId="ADAL" clId="{88E4FFE6-DBC8-6246-B3D4-28E19E9814F4}" dt="2023-04-26T01:57:16.632" v="2141" actId="20577"/>
          <ac:spMkLst>
            <pc:docMk/>
            <pc:sldMk cId="2611044097" sldId="1855"/>
            <ac:spMk id="6" creationId="{4B5217E3-E053-120E-42A8-9C1D51F7BFAE}"/>
          </ac:spMkLst>
        </pc:spChg>
      </pc:sldChg>
      <pc:sldChg chg="modSp add del mod">
        <pc:chgData name="Siqi Zhou" userId="94071128-5ffa-419c-b3d7-6df46b436058" providerId="ADAL" clId="{88E4FFE6-DBC8-6246-B3D4-28E19E9814F4}" dt="2023-04-26T01:56:59.554" v="2140" actId="20577"/>
        <pc:sldMkLst>
          <pc:docMk/>
          <pc:sldMk cId="563501986" sldId="1856"/>
        </pc:sldMkLst>
        <pc:spChg chg="mod">
          <ac:chgData name="Siqi Zhou" userId="94071128-5ffa-419c-b3d7-6df46b436058" providerId="ADAL" clId="{88E4FFE6-DBC8-6246-B3D4-28E19E9814F4}" dt="2023-04-26T01:56:59.554" v="2140" actId="20577"/>
          <ac:spMkLst>
            <pc:docMk/>
            <pc:sldMk cId="563501986" sldId="1856"/>
            <ac:spMk id="3" creationId="{B3CDF776-B4E7-8FA3-7968-3BD30BEE290D}"/>
          </ac:spMkLst>
        </pc:spChg>
      </pc:sldChg>
      <pc:sldChg chg="add del">
        <pc:chgData name="Siqi Zhou" userId="94071128-5ffa-419c-b3d7-6df46b436058" providerId="ADAL" clId="{88E4FFE6-DBC8-6246-B3D4-28E19E9814F4}" dt="2023-04-25T22:33:38.499" v="2064"/>
        <pc:sldMkLst>
          <pc:docMk/>
          <pc:sldMk cId="3874237555" sldId="1857"/>
        </pc:sldMkLst>
      </pc:sldChg>
      <pc:sldChg chg="modSp mod">
        <pc:chgData name="Siqi Zhou" userId="94071128-5ffa-419c-b3d7-6df46b436058" providerId="ADAL" clId="{88E4FFE6-DBC8-6246-B3D4-28E19E9814F4}" dt="2023-04-24T09:34:51.520" v="78" actId="20577"/>
        <pc:sldMkLst>
          <pc:docMk/>
          <pc:sldMk cId="790822152" sldId="1881"/>
        </pc:sldMkLst>
        <pc:spChg chg="mod">
          <ac:chgData name="Siqi Zhou" userId="94071128-5ffa-419c-b3d7-6df46b436058" providerId="ADAL" clId="{88E4FFE6-DBC8-6246-B3D4-28E19E9814F4}" dt="2023-04-24T09:34:37.285" v="74" actId="20577"/>
          <ac:spMkLst>
            <pc:docMk/>
            <pc:sldMk cId="790822152" sldId="1881"/>
            <ac:spMk id="2" creationId="{F7A0B68B-2ABE-FE43-81FD-6D69865C5412}"/>
          </ac:spMkLst>
        </pc:spChg>
        <pc:spChg chg="mod">
          <ac:chgData name="Siqi Zhou" userId="94071128-5ffa-419c-b3d7-6df46b436058" providerId="ADAL" clId="{88E4FFE6-DBC8-6246-B3D4-28E19E9814F4}" dt="2023-04-24T09:34:51.520" v="78" actId="20577"/>
          <ac:spMkLst>
            <pc:docMk/>
            <pc:sldMk cId="790822152" sldId="1881"/>
            <ac:spMk id="3" creationId="{C6AB2612-531F-1B40-EDBE-7716E9CCB0B6}"/>
          </ac:spMkLst>
        </pc:spChg>
      </pc:sldChg>
      <pc:sldChg chg="modSp mod">
        <pc:chgData name="Siqi Zhou" userId="94071128-5ffa-419c-b3d7-6df46b436058" providerId="ADAL" clId="{88E4FFE6-DBC8-6246-B3D4-28E19E9814F4}" dt="2023-04-24T09:32:20.941" v="33" actId="20577"/>
        <pc:sldMkLst>
          <pc:docMk/>
          <pc:sldMk cId="3880133265" sldId="1882"/>
        </pc:sldMkLst>
        <pc:spChg chg="mod">
          <ac:chgData name="Siqi Zhou" userId="94071128-5ffa-419c-b3d7-6df46b436058" providerId="ADAL" clId="{88E4FFE6-DBC8-6246-B3D4-28E19E9814F4}" dt="2023-04-24T09:31:56.831" v="3" actId="20577"/>
          <ac:spMkLst>
            <pc:docMk/>
            <pc:sldMk cId="3880133265" sldId="1882"/>
            <ac:spMk id="2" creationId="{F7A0B68B-2ABE-FE43-81FD-6D69865C5412}"/>
          </ac:spMkLst>
        </pc:spChg>
        <pc:spChg chg="mod">
          <ac:chgData name="Siqi Zhou" userId="94071128-5ffa-419c-b3d7-6df46b436058" providerId="ADAL" clId="{88E4FFE6-DBC8-6246-B3D4-28E19E9814F4}" dt="2023-04-24T09:32:20.941" v="33" actId="20577"/>
          <ac:spMkLst>
            <pc:docMk/>
            <pc:sldMk cId="3880133265" sldId="1882"/>
            <ac:spMk id="3" creationId="{C6AB2612-531F-1B40-EDBE-7716E9CCB0B6}"/>
          </ac:spMkLst>
        </pc:spChg>
      </pc:sldChg>
      <pc:sldChg chg="modSp add mod">
        <pc:chgData name="Siqi Zhou" userId="94071128-5ffa-419c-b3d7-6df46b436058" providerId="ADAL" clId="{88E4FFE6-DBC8-6246-B3D4-28E19E9814F4}" dt="2023-04-24T09:39:36.829" v="314" actId="20577"/>
        <pc:sldMkLst>
          <pc:docMk/>
          <pc:sldMk cId="2265759757" sldId="1883"/>
        </pc:sldMkLst>
        <pc:spChg chg="mod">
          <ac:chgData name="Siqi Zhou" userId="94071128-5ffa-419c-b3d7-6df46b436058" providerId="ADAL" clId="{88E4FFE6-DBC8-6246-B3D4-28E19E9814F4}" dt="2023-04-24T09:34:29.126" v="72" actId="20577"/>
          <ac:spMkLst>
            <pc:docMk/>
            <pc:sldMk cId="2265759757" sldId="1883"/>
            <ac:spMk id="2" creationId="{F7A0B68B-2ABE-FE43-81FD-6D69865C5412}"/>
          </ac:spMkLst>
        </pc:spChg>
        <pc:spChg chg="mod">
          <ac:chgData name="Siqi Zhou" userId="94071128-5ffa-419c-b3d7-6df46b436058" providerId="ADAL" clId="{88E4FFE6-DBC8-6246-B3D4-28E19E9814F4}" dt="2023-04-24T09:39:36.829" v="314" actId="20577"/>
          <ac:spMkLst>
            <pc:docMk/>
            <pc:sldMk cId="2265759757" sldId="1883"/>
            <ac:spMk id="3" creationId="{C6AB2612-531F-1B40-EDBE-7716E9CCB0B6}"/>
          </ac:spMkLst>
        </pc:spChg>
      </pc:sldChg>
      <pc:sldChg chg="addSp delSp modSp add mod">
        <pc:chgData name="Siqi Zhou" userId="94071128-5ffa-419c-b3d7-6df46b436058" providerId="ADAL" clId="{88E4FFE6-DBC8-6246-B3D4-28E19E9814F4}" dt="2023-04-26T18:42:41.252" v="2179" actId="20577"/>
        <pc:sldMkLst>
          <pc:docMk/>
          <pc:sldMk cId="2564315689" sldId="1884"/>
        </pc:sldMkLst>
        <pc:spChg chg="mod">
          <ac:chgData name="Siqi Zhou" userId="94071128-5ffa-419c-b3d7-6df46b436058" providerId="ADAL" clId="{88E4FFE6-DBC8-6246-B3D4-28E19E9814F4}" dt="2023-04-24T10:06:09.536" v="323" actId="20577"/>
          <ac:spMkLst>
            <pc:docMk/>
            <pc:sldMk cId="2564315689" sldId="1884"/>
            <ac:spMk id="2" creationId="{F7A0B68B-2ABE-FE43-81FD-6D69865C5412}"/>
          </ac:spMkLst>
        </pc:spChg>
        <pc:spChg chg="del">
          <ac:chgData name="Siqi Zhou" userId="94071128-5ffa-419c-b3d7-6df46b436058" providerId="ADAL" clId="{88E4FFE6-DBC8-6246-B3D4-28E19E9814F4}" dt="2023-04-24T10:06:11.139" v="324" actId="478"/>
          <ac:spMkLst>
            <pc:docMk/>
            <pc:sldMk cId="2564315689" sldId="1884"/>
            <ac:spMk id="3" creationId="{C6AB2612-531F-1B40-EDBE-7716E9CCB0B6}"/>
          </ac:spMkLst>
        </pc:spChg>
        <pc:spChg chg="add del mod">
          <ac:chgData name="Siqi Zhou" userId="94071128-5ffa-419c-b3d7-6df46b436058" providerId="ADAL" clId="{88E4FFE6-DBC8-6246-B3D4-28E19E9814F4}" dt="2023-04-24T10:06:17.020" v="325" actId="478"/>
          <ac:spMkLst>
            <pc:docMk/>
            <pc:sldMk cId="2564315689" sldId="1884"/>
            <ac:spMk id="7" creationId="{E4D1AEAD-8454-8AC4-ADDF-8B3425BA3513}"/>
          </ac:spMkLst>
        </pc:spChg>
        <pc:spChg chg="add mod">
          <ac:chgData name="Siqi Zhou" userId="94071128-5ffa-419c-b3d7-6df46b436058" providerId="ADAL" clId="{88E4FFE6-DBC8-6246-B3D4-28E19E9814F4}" dt="2023-04-25T22:36:49.669" v="2134" actId="20577"/>
          <ac:spMkLst>
            <pc:docMk/>
            <pc:sldMk cId="2564315689" sldId="1884"/>
            <ac:spMk id="9" creationId="{FC0F6E0C-6598-D1D7-468B-C6E307C6B0EB}"/>
          </ac:spMkLst>
        </pc:spChg>
        <pc:graphicFrameChg chg="add mod modGraphic">
          <ac:chgData name="Siqi Zhou" userId="94071128-5ffa-419c-b3d7-6df46b436058" providerId="ADAL" clId="{88E4FFE6-DBC8-6246-B3D4-28E19E9814F4}" dt="2023-04-26T18:42:41.252" v="2179" actId="20577"/>
          <ac:graphicFrameMkLst>
            <pc:docMk/>
            <pc:sldMk cId="2564315689" sldId="1884"/>
            <ac:graphicFrameMk id="8" creationId="{F30A5A63-1D5C-659B-9B17-50D4E60278DA}"/>
          </ac:graphicFrameMkLst>
        </pc:graphicFrameChg>
      </pc:sldChg>
      <pc:sldChg chg="modSp mod">
        <pc:chgData name="Siqi Zhou" userId="94071128-5ffa-419c-b3d7-6df46b436058" providerId="ADAL" clId="{88E4FFE6-DBC8-6246-B3D4-28E19E9814F4}" dt="2023-04-25T08:55:28.330" v="2006" actId="207"/>
        <pc:sldMkLst>
          <pc:docMk/>
          <pc:sldMk cId="888006455" sldId="1887"/>
        </pc:sldMkLst>
        <pc:spChg chg="mod">
          <ac:chgData name="Siqi Zhou" userId="94071128-5ffa-419c-b3d7-6df46b436058" providerId="ADAL" clId="{88E4FFE6-DBC8-6246-B3D4-28E19E9814F4}" dt="2023-04-24T12:32:43.882" v="1972" actId="2711"/>
          <ac:spMkLst>
            <pc:docMk/>
            <pc:sldMk cId="888006455" sldId="1887"/>
            <ac:spMk id="6" creationId="{A43D121F-EC6B-1904-8C5B-04714CB07670}"/>
          </ac:spMkLst>
        </pc:spChg>
        <pc:spChg chg="mod">
          <ac:chgData name="Siqi Zhou" userId="94071128-5ffa-419c-b3d7-6df46b436058" providerId="ADAL" clId="{88E4FFE6-DBC8-6246-B3D4-28E19E9814F4}" dt="2023-04-24T12:32:43.882" v="1972" actId="2711"/>
          <ac:spMkLst>
            <pc:docMk/>
            <pc:sldMk cId="888006455" sldId="1887"/>
            <ac:spMk id="7" creationId="{6664AC1D-F42B-55FC-1773-DAADCD25EBFF}"/>
          </ac:spMkLst>
        </pc:spChg>
        <pc:spChg chg="mod">
          <ac:chgData name="Siqi Zhou" userId="94071128-5ffa-419c-b3d7-6df46b436058" providerId="ADAL" clId="{88E4FFE6-DBC8-6246-B3D4-28E19E9814F4}" dt="2023-04-24T12:32:43.882" v="1972" actId="2711"/>
          <ac:spMkLst>
            <pc:docMk/>
            <pc:sldMk cId="888006455" sldId="1887"/>
            <ac:spMk id="8" creationId="{9C75BFC8-F862-8E3B-70C8-58B4FA7B6EED}"/>
          </ac:spMkLst>
        </pc:spChg>
        <pc:spChg chg="mod">
          <ac:chgData name="Siqi Zhou" userId="94071128-5ffa-419c-b3d7-6df46b436058" providerId="ADAL" clId="{88E4FFE6-DBC8-6246-B3D4-28E19E9814F4}" dt="2023-04-24T12:32:43.882" v="1972" actId="2711"/>
          <ac:spMkLst>
            <pc:docMk/>
            <pc:sldMk cId="888006455" sldId="1887"/>
            <ac:spMk id="9" creationId="{80BC6A92-8EA9-4388-6509-D8825CE72916}"/>
          </ac:spMkLst>
        </pc:spChg>
        <pc:spChg chg="mod">
          <ac:chgData name="Siqi Zhou" userId="94071128-5ffa-419c-b3d7-6df46b436058" providerId="ADAL" clId="{88E4FFE6-DBC8-6246-B3D4-28E19E9814F4}" dt="2023-04-24T12:32:43.882" v="1972" actId="2711"/>
          <ac:spMkLst>
            <pc:docMk/>
            <pc:sldMk cId="888006455" sldId="1887"/>
            <ac:spMk id="10" creationId="{76AC7B72-5BE4-7488-44EC-BB5E7CE5D39F}"/>
          </ac:spMkLst>
        </pc:spChg>
        <pc:spChg chg="mod">
          <ac:chgData name="Siqi Zhou" userId="94071128-5ffa-419c-b3d7-6df46b436058" providerId="ADAL" clId="{88E4FFE6-DBC8-6246-B3D4-28E19E9814F4}" dt="2023-04-24T12:32:43.882" v="1972" actId="2711"/>
          <ac:spMkLst>
            <pc:docMk/>
            <pc:sldMk cId="888006455" sldId="1887"/>
            <ac:spMk id="11" creationId="{2A19F2A1-01A6-7F86-75F2-82EBAA2E4700}"/>
          </ac:spMkLst>
        </pc:spChg>
        <pc:spChg chg="mod">
          <ac:chgData name="Siqi Zhou" userId="94071128-5ffa-419c-b3d7-6df46b436058" providerId="ADAL" clId="{88E4FFE6-DBC8-6246-B3D4-28E19E9814F4}" dt="2023-04-24T12:32:43.882" v="1972" actId="2711"/>
          <ac:spMkLst>
            <pc:docMk/>
            <pc:sldMk cId="888006455" sldId="1887"/>
            <ac:spMk id="12" creationId="{8417BB9D-DBFC-695B-6364-A08B59D3611F}"/>
          </ac:spMkLst>
        </pc:spChg>
        <pc:spChg chg="mod">
          <ac:chgData name="Siqi Zhou" userId="94071128-5ffa-419c-b3d7-6df46b436058" providerId="ADAL" clId="{88E4FFE6-DBC8-6246-B3D4-28E19E9814F4}" dt="2023-04-24T12:32:43.882" v="1972" actId="2711"/>
          <ac:spMkLst>
            <pc:docMk/>
            <pc:sldMk cId="888006455" sldId="1887"/>
            <ac:spMk id="13" creationId="{509E516C-B740-4FC6-BFD5-80E01B7C26ED}"/>
          </ac:spMkLst>
        </pc:spChg>
        <pc:spChg chg="mod">
          <ac:chgData name="Siqi Zhou" userId="94071128-5ffa-419c-b3d7-6df46b436058" providerId="ADAL" clId="{88E4FFE6-DBC8-6246-B3D4-28E19E9814F4}" dt="2023-04-24T12:32:43.882" v="1972" actId="2711"/>
          <ac:spMkLst>
            <pc:docMk/>
            <pc:sldMk cId="888006455" sldId="1887"/>
            <ac:spMk id="14" creationId="{CFF7AC32-87CF-3BD6-68D7-D5C5F64AE8A7}"/>
          </ac:spMkLst>
        </pc:spChg>
        <pc:spChg chg="mod">
          <ac:chgData name="Siqi Zhou" userId="94071128-5ffa-419c-b3d7-6df46b436058" providerId="ADAL" clId="{88E4FFE6-DBC8-6246-B3D4-28E19E9814F4}" dt="2023-04-25T08:55:28.330" v="2006" actId="207"/>
          <ac:spMkLst>
            <pc:docMk/>
            <pc:sldMk cId="888006455" sldId="1887"/>
            <ac:spMk id="15" creationId="{35949DB6-DA7E-E918-E4DD-1C3DA6375895}"/>
          </ac:spMkLst>
        </pc:spChg>
        <pc:spChg chg="mod">
          <ac:chgData name="Siqi Zhou" userId="94071128-5ffa-419c-b3d7-6df46b436058" providerId="ADAL" clId="{88E4FFE6-DBC8-6246-B3D4-28E19E9814F4}" dt="2023-04-24T12:33:37.439" v="1981" actId="20577"/>
          <ac:spMkLst>
            <pc:docMk/>
            <pc:sldMk cId="888006455" sldId="1887"/>
            <ac:spMk id="19" creationId="{AD63172A-D4F2-E0E6-D23A-05EE27377D1A}"/>
          </ac:spMkLst>
        </pc:spChg>
        <pc:spChg chg="mod">
          <ac:chgData name="Siqi Zhou" userId="94071128-5ffa-419c-b3d7-6df46b436058" providerId="ADAL" clId="{88E4FFE6-DBC8-6246-B3D4-28E19E9814F4}" dt="2023-04-24T12:32:43.882" v="1972" actId="2711"/>
          <ac:spMkLst>
            <pc:docMk/>
            <pc:sldMk cId="888006455" sldId="1887"/>
            <ac:spMk id="21" creationId="{DAC275A4-F9A8-CF09-F8C1-4261EAFF9D4E}"/>
          </ac:spMkLst>
        </pc:spChg>
        <pc:spChg chg="mod">
          <ac:chgData name="Siqi Zhou" userId="94071128-5ffa-419c-b3d7-6df46b436058" providerId="ADAL" clId="{88E4FFE6-DBC8-6246-B3D4-28E19E9814F4}" dt="2023-04-24T12:32:43.882" v="1972" actId="2711"/>
          <ac:spMkLst>
            <pc:docMk/>
            <pc:sldMk cId="888006455" sldId="1887"/>
            <ac:spMk id="22" creationId="{817E84B9-8014-F5A8-4CB7-F626E9801B1C}"/>
          </ac:spMkLst>
        </pc:spChg>
        <pc:spChg chg="mod">
          <ac:chgData name="Siqi Zhou" userId="94071128-5ffa-419c-b3d7-6df46b436058" providerId="ADAL" clId="{88E4FFE6-DBC8-6246-B3D4-28E19E9814F4}" dt="2023-04-24T12:33:17.484" v="1976" actId="113"/>
          <ac:spMkLst>
            <pc:docMk/>
            <pc:sldMk cId="888006455" sldId="1887"/>
            <ac:spMk id="23" creationId="{DD220E4A-A917-B18C-BAFB-EC8876FEB12C}"/>
          </ac:spMkLst>
        </pc:spChg>
        <pc:spChg chg="mod">
          <ac:chgData name="Siqi Zhou" userId="94071128-5ffa-419c-b3d7-6df46b436058" providerId="ADAL" clId="{88E4FFE6-DBC8-6246-B3D4-28E19E9814F4}" dt="2023-04-24T12:32:43.882" v="1972" actId="2711"/>
          <ac:spMkLst>
            <pc:docMk/>
            <pc:sldMk cId="888006455" sldId="1887"/>
            <ac:spMk id="24" creationId="{10B047C8-95F2-EC0D-924F-2589ADBDA16A}"/>
          </ac:spMkLst>
        </pc:spChg>
        <pc:spChg chg="mod">
          <ac:chgData name="Siqi Zhou" userId="94071128-5ffa-419c-b3d7-6df46b436058" providerId="ADAL" clId="{88E4FFE6-DBC8-6246-B3D4-28E19E9814F4}" dt="2023-04-24T12:32:43.882" v="1972" actId="2711"/>
          <ac:spMkLst>
            <pc:docMk/>
            <pc:sldMk cId="888006455" sldId="1887"/>
            <ac:spMk id="25" creationId="{CF916090-079A-E627-25BC-CFC9324221EE}"/>
          </ac:spMkLst>
        </pc:spChg>
      </pc:sldChg>
      <pc:sldChg chg="addSp delSp modSp mod modNotesTx">
        <pc:chgData name="Siqi Zhou" userId="94071128-5ffa-419c-b3d7-6df46b436058" providerId="ADAL" clId="{88E4FFE6-DBC8-6246-B3D4-28E19E9814F4}" dt="2023-04-24T12:14:29.666" v="1903"/>
        <pc:sldMkLst>
          <pc:docMk/>
          <pc:sldMk cId="2790620602" sldId="1889"/>
        </pc:sldMkLst>
        <pc:spChg chg="del">
          <ac:chgData name="Siqi Zhou" userId="94071128-5ffa-419c-b3d7-6df46b436058" providerId="ADAL" clId="{88E4FFE6-DBC8-6246-B3D4-28E19E9814F4}" dt="2023-04-24T12:14:17.033" v="1899" actId="478"/>
          <ac:spMkLst>
            <pc:docMk/>
            <pc:sldMk cId="2790620602" sldId="1889"/>
            <ac:spMk id="3" creationId="{748A3625-4AB3-899F-F11B-D4D1B0E3FDA8}"/>
          </ac:spMkLst>
        </pc:spChg>
        <pc:spChg chg="add del mod">
          <ac:chgData name="Siqi Zhou" userId="94071128-5ffa-419c-b3d7-6df46b436058" providerId="ADAL" clId="{88E4FFE6-DBC8-6246-B3D4-28E19E9814F4}" dt="2023-04-24T12:14:20.757" v="1900" actId="478"/>
          <ac:spMkLst>
            <pc:docMk/>
            <pc:sldMk cId="2790620602" sldId="1889"/>
            <ac:spMk id="7" creationId="{AE229106-764B-714E-832F-2BAF84F5CB0D}"/>
          </ac:spMkLst>
        </pc:spChg>
        <pc:spChg chg="add mod">
          <ac:chgData name="Siqi Zhou" userId="94071128-5ffa-419c-b3d7-6df46b436058" providerId="ADAL" clId="{88E4FFE6-DBC8-6246-B3D4-28E19E9814F4}" dt="2023-04-24T12:14:29.666" v="1903"/>
          <ac:spMkLst>
            <pc:docMk/>
            <pc:sldMk cId="2790620602" sldId="1889"/>
            <ac:spMk id="8" creationId="{7D66AFC9-281D-A27C-AB50-CDCF83E12453}"/>
          </ac:spMkLst>
        </pc:spChg>
      </pc:sldChg>
      <pc:sldChg chg="addSp delSp modSp mod modNotesTx">
        <pc:chgData name="Siqi Zhou" userId="94071128-5ffa-419c-b3d7-6df46b436058" providerId="ADAL" clId="{88E4FFE6-DBC8-6246-B3D4-28E19E9814F4}" dt="2023-04-24T12:36:18.726" v="1997" actId="1038"/>
        <pc:sldMkLst>
          <pc:docMk/>
          <pc:sldMk cId="2421947847" sldId="1895"/>
        </pc:sldMkLst>
        <pc:spChg chg="del">
          <ac:chgData name="Siqi Zhou" userId="94071128-5ffa-419c-b3d7-6df46b436058" providerId="ADAL" clId="{88E4FFE6-DBC8-6246-B3D4-28E19E9814F4}" dt="2023-04-24T12:14:37.278" v="1904" actId="478"/>
          <ac:spMkLst>
            <pc:docMk/>
            <pc:sldMk cId="2421947847" sldId="1895"/>
            <ac:spMk id="3" creationId="{748A3625-4AB3-899F-F11B-D4D1B0E3FDA8}"/>
          </ac:spMkLst>
        </pc:spChg>
        <pc:spChg chg="add del mod">
          <ac:chgData name="Siqi Zhou" userId="94071128-5ffa-419c-b3d7-6df46b436058" providerId="ADAL" clId="{88E4FFE6-DBC8-6246-B3D4-28E19E9814F4}" dt="2023-04-24T12:14:40.313" v="1907" actId="478"/>
          <ac:spMkLst>
            <pc:docMk/>
            <pc:sldMk cId="2421947847" sldId="1895"/>
            <ac:spMk id="7" creationId="{A4C93FFD-109E-7EB4-4C40-45A68B338653}"/>
          </ac:spMkLst>
        </pc:spChg>
        <pc:spChg chg="add del mod">
          <ac:chgData name="Siqi Zhou" userId="94071128-5ffa-419c-b3d7-6df46b436058" providerId="ADAL" clId="{88E4FFE6-DBC8-6246-B3D4-28E19E9814F4}" dt="2023-04-24T12:14:38.950" v="1906"/>
          <ac:spMkLst>
            <pc:docMk/>
            <pc:sldMk cId="2421947847" sldId="1895"/>
            <ac:spMk id="8" creationId="{C36ACFAD-E688-1598-E394-AFBC478F1E29}"/>
          </ac:spMkLst>
        </pc:spChg>
        <pc:spChg chg="add mod">
          <ac:chgData name="Siqi Zhou" userId="94071128-5ffa-419c-b3d7-6df46b436058" providerId="ADAL" clId="{88E4FFE6-DBC8-6246-B3D4-28E19E9814F4}" dt="2023-04-24T12:36:14.274" v="1990" actId="1076"/>
          <ac:spMkLst>
            <pc:docMk/>
            <pc:sldMk cId="2421947847" sldId="1895"/>
            <ac:spMk id="9" creationId="{516397C6-0465-E340-F93A-6E4107DF16E7}"/>
          </ac:spMkLst>
        </pc:spChg>
        <pc:picChg chg="mod">
          <ac:chgData name="Siqi Zhou" userId="94071128-5ffa-419c-b3d7-6df46b436058" providerId="ADAL" clId="{88E4FFE6-DBC8-6246-B3D4-28E19E9814F4}" dt="2023-04-24T12:36:18.726" v="1997" actId="1038"/>
          <ac:picMkLst>
            <pc:docMk/>
            <pc:sldMk cId="2421947847" sldId="1895"/>
            <ac:picMk id="6" creationId="{BD57F88A-4622-6531-DD6F-17C7964F7029}"/>
          </ac:picMkLst>
        </pc:picChg>
        <pc:picChg chg="add mod">
          <ac:chgData name="Siqi Zhou" userId="94071128-5ffa-419c-b3d7-6df46b436058" providerId="ADAL" clId="{88E4FFE6-DBC8-6246-B3D4-28E19E9814F4}" dt="2023-04-24T12:36:18.726" v="1997" actId="1038"/>
          <ac:picMkLst>
            <pc:docMk/>
            <pc:sldMk cId="2421947847" sldId="1895"/>
            <ac:picMk id="10" creationId="{1DB17583-5B07-751B-029D-7E6102A7D706}"/>
          </ac:picMkLst>
        </pc:picChg>
      </pc:sldChg>
      <pc:sldChg chg="addSp delSp modSp mod modNotesTx">
        <pc:chgData name="Siqi Zhou" userId="94071128-5ffa-419c-b3d7-6df46b436058" providerId="ADAL" clId="{88E4FFE6-DBC8-6246-B3D4-28E19E9814F4}" dt="2023-04-26T17:28:19.808" v="2145" actId="20577"/>
        <pc:sldMkLst>
          <pc:docMk/>
          <pc:sldMk cId="3693150319" sldId="1896"/>
        </pc:sldMkLst>
        <pc:spChg chg="del">
          <ac:chgData name="Siqi Zhou" userId="94071128-5ffa-419c-b3d7-6df46b436058" providerId="ADAL" clId="{88E4FFE6-DBC8-6246-B3D4-28E19E9814F4}" dt="2023-04-24T12:15:31.150" v="1913" actId="478"/>
          <ac:spMkLst>
            <pc:docMk/>
            <pc:sldMk cId="3693150319" sldId="1896"/>
            <ac:spMk id="3" creationId="{748A3625-4AB3-899F-F11B-D4D1B0E3FDA8}"/>
          </ac:spMkLst>
        </pc:spChg>
        <pc:spChg chg="add del mod">
          <ac:chgData name="Siqi Zhou" userId="94071128-5ffa-419c-b3d7-6df46b436058" providerId="ADAL" clId="{88E4FFE6-DBC8-6246-B3D4-28E19E9814F4}" dt="2023-04-24T12:15:34.382" v="1916" actId="478"/>
          <ac:spMkLst>
            <pc:docMk/>
            <pc:sldMk cId="3693150319" sldId="1896"/>
            <ac:spMk id="7" creationId="{96491A09-30EC-43E3-B864-0FF3893D79A3}"/>
          </ac:spMkLst>
        </pc:spChg>
        <pc:spChg chg="add del mod">
          <ac:chgData name="Siqi Zhou" userId="94071128-5ffa-419c-b3d7-6df46b436058" providerId="ADAL" clId="{88E4FFE6-DBC8-6246-B3D4-28E19E9814F4}" dt="2023-04-24T12:15:32.541" v="1915"/>
          <ac:spMkLst>
            <pc:docMk/>
            <pc:sldMk cId="3693150319" sldId="1896"/>
            <ac:spMk id="8" creationId="{EDAF2B8E-A9BF-AC15-482F-A99D91E112BA}"/>
          </ac:spMkLst>
        </pc:spChg>
        <pc:spChg chg="add mod">
          <ac:chgData name="Siqi Zhou" userId="94071128-5ffa-419c-b3d7-6df46b436058" providerId="ADAL" clId="{88E4FFE6-DBC8-6246-B3D4-28E19E9814F4}" dt="2023-04-26T17:28:19.808" v="2145" actId="20577"/>
          <ac:spMkLst>
            <pc:docMk/>
            <pc:sldMk cId="3693150319" sldId="1896"/>
            <ac:spMk id="9" creationId="{6C254DA3-BE3A-66E5-457B-DD7ED70BDCBA}"/>
          </ac:spMkLst>
        </pc:spChg>
        <pc:picChg chg="mod">
          <ac:chgData name="Siqi Zhou" userId="94071128-5ffa-419c-b3d7-6df46b436058" providerId="ADAL" clId="{88E4FFE6-DBC8-6246-B3D4-28E19E9814F4}" dt="2023-04-24T12:36:26.406" v="2005" actId="1036"/>
          <ac:picMkLst>
            <pc:docMk/>
            <pc:sldMk cId="3693150319" sldId="1896"/>
            <ac:picMk id="6" creationId="{DD8F5CD8-2DFB-614A-EBAA-399B8097672D}"/>
          </ac:picMkLst>
        </pc:picChg>
      </pc:sldChg>
      <pc:sldChg chg="addSp delSp modSp mod modNotesTx">
        <pc:chgData name="Siqi Zhou" userId="94071128-5ffa-419c-b3d7-6df46b436058" providerId="ADAL" clId="{88E4FFE6-DBC8-6246-B3D4-28E19E9814F4}" dt="2023-04-26T17:28:44.887" v="2147" actId="33524"/>
        <pc:sldMkLst>
          <pc:docMk/>
          <pc:sldMk cId="1243857911" sldId="1897"/>
        </pc:sldMkLst>
        <pc:spChg chg="del">
          <ac:chgData name="Siqi Zhou" userId="94071128-5ffa-419c-b3d7-6df46b436058" providerId="ADAL" clId="{88E4FFE6-DBC8-6246-B3D4-28E19E9814F4}" dt="2023-04-24T12:15:48.256" v="1919" actId="478"/>
          <ac:spMkLst>
            <pc:docMk/>
            <pc:sldMk cId="1243857911" sldId="1897"/>
            <ac:spMk id="3" creationId="{748A3625-4AB3-899F-F11B-D4D1B0E3FDA8}"/>
          </ac:spMkLst>
        </pc:spChg>
        <pc:spChg chg="add del mod">
          <ac:chgData name="Siqi Zhou" userId="94071128-5ffa-419c-b3d7-6df46b436058" providerId="ADAL" clId="{88E4FFE6-DBC8-6246-B3D4-28E19E9814F4}" dt="2023-04-24T12:15:51.783" v="1922" actId="478"/>
          <ac:spMkLst>
            <pc:docMk/>
            <pc:sldMk cId="1243857911" sldId="1897"/>
            <ac:spMk id="8" creationId="{B523C8D5-BA73-379F-36E2-E4CCE051B0BC}"/>
          </ac:spMkLst>
        </pc:spChg>
        <pc:spChg chg="add del">
          <ac:chgData name="Siqi Zhou" userId="94071128-5ffa-419c-b3d7-6df46b436058" providerId="ADAL" clId="{88E4FFE6-DBC8-6246-B3D4-28E19E9814F4}" dt="2023-04-24T12:15:49.957" v="1921" actId="22"/>
          <ac:spMkLst>
            <pc:docMk/>
            <pc:sldMk cId="1243857911" sldId="1897"/>
            <ac:spMk id="10" creationId="{61F30369-246A-7D2D-458E-2A0C386896CF}"/>
          </ac:spMkLst>
        </pc:spChg>
        <pc:spChg chg="add del">
          <ac:chgData name="Siqi Zhou" userId="94071128-5ffa-419c-b3d7-6df46b436058" providerId="ADAL" clId="{88E4FFE6-DBC8-6246-B3D4-28E19E9814F4}" dt="2023-04-24T12:15:54.375" v="1924" actId="22"/>
          <ac:spMkLst>
            <pc:docMk/>
            <pc:sldMk cId="1243857911" sldId="1897"/>
            <ac:spMk id="12" creationId="{2551ED17-A140-3661-1EE6-A9B344F1937B}"/>
          </ac:spMkLst>
        </pc:spChg>
        <pc:spChg chg="add mod">
          <ac:chgData name="Siqi Zhou" userId="94071128-5ffa-419c-b3d7-6df46b436058" providerId="ADAL" clId="{88E4FFE6-DBC8-6246-B3D4-28E19E9814F4}" dt="2023-04-26T17:28:44.887" v="2147" actId="33524"/>
          <ac:spMkLst>
            <pc:docMk/>
            <pc:sldMk cId="1243857911" sldId="1897"/>
            <ac:spMk id="13" creationId="{E4A4BF4C-294C-75A2-42D4-7BF2EF9B6A6A}"/>
          </ac:spMkLst>
        </pc:spChg>
      </pc:sldChg>
      <pc:sldChg chg="addSp delSp modSp mod modNotesTx">
        <pc:chgData name="Siqi Zhou" userId="94071128-5ffa-419c-b3d7-6df46b436058" providerId="ADAL" clId="{88E4FFE6-DBC8-6246-B3D4-28E19E9814F4}" dt="2023-04-24T12:16:23.192" v="1933" actId="20577"/>
        <pc:sldMkLst>
          <pc:docMk/>
          <pc:sldMk cId="3874710503" sldId="1900"/>
        </pc:sldMkLst>
        <pc:spChg chg="del">
          <ac:chgData name="Siqi Zhou" userId="94071128-5ffa-419c-b3d7-6df46b436058" providerId="ADAL" clId="{88E4FFE6-DBC8-6246-B3D4-28E19E9814F4}" dt="2023-04-24T12:16:12.377" v="1927" actId="478"/>
          <ac:spMkLst>
            <pc:docMk/>
            <pc:sldMk cId="3874710503" sldId="1900"/>
            <ac:spMk id="3" creationId="{748A3625-4AB3-899F-F11B-D4D1B0E3FDA8}"/>
          </ac:spMkLst>
        </pc:spChg>
        <pc:spChg chg="add del mod">
          <ac:chgData name="Siqi Zhou" userId="94071128-5ffa-419c-b3d7-6df46b436058" providerId="ADAL" clId="{88E4FFE6-DBC8-6246-B3D4-28E19E9814F4}" dt="2023-04-24T12:16:15.103" v="1930" actId="478"/>
          <ac:spMkLst>
            <pc:docMk/>
            <pc:sldMk cId="3874710503" sldId="1900"/>
            <ac:spMk id="8" creationId="{A4FC1C20-A315-430A-EF87-960A01C75121}"/>
          </ac:spMkLst>
        </pc:spChg>
        <pc:spChg chg="add del mod">
          <ac:chgData name="Siqi Zhou" userId="94071128-5ffa-419c-b3d7-6df46b436058" providerId="ADAL" clId="{88E4FFE6-DBC8-6246-B3D4-28E19E9814F4}" dt="2023-04-24T12:16:13.666" v="1929"/>
          <ac:spMkLst>
            <pc:docMk/>
            <pc:sldMk cId="3874710503" sldId="1900"/>
            <ac:spMk id="9" creationId="{D060DEC1-B794-B18F-7D92-B0DC76B1F762}"/>
          </ac:spMkLst>
        </pc:spChg>
        <pc:spChg chg="add mod">
          <ac:chgData name="Siqi Zhou" userId="94071128-5ffa-419c-b3d7-6df46b436058" providerId="ADAL" clId="{88E4FFE6-DBC8-6246-B3D4-28E19E9814F4}" dt="2023-04-24T12:16:23.192" v="1933" actId="20577"/>
          <ac:spMkLst>
            <pc:docMk/>
            <pc:sldMk cId="3874710503" sldId="1900"/>
            <ac:spMk id="10" creationId="{BCA46948-74F7-F39B-B9BE-BF5BF6B20301}"/>
          </ac:spMkLst>
        </pc:spChg>
      </pc:sldChg>
      <pc:sldChg chg="addSp modSp mod">
        <pc:chgData name="Siqi Zhou" userId="94071128-5ffa-419c-b3d7-6df46b436058" providerId="ADAL" clId="{88E4FFE6-DBC8-6246-B3D4-28E19E9814F4}" dt="2023-04-24T12:13:08.539" v="1889" actId="1076"/>
        <pc:sldMkLst>
          <pc:docMk/>
          <pc:sldMk cId="4135878536" sldId="1901"/>
        </pc:sldMkLst>
        <pc:spChg chg="mod">
          <ac:chgData name="Siqi Zhou" userId="94071128-5ffa-419c-b3d7-6df46b436058" providerId="ADAL" clId="{88E4FFE6-DBC8-6246-B3D4-28E19E9814F4}" dt="2023-04-24T12:13:01.011" v="1888" actId="12788"/>
          <ac:spMkLst>
            <pc:docMk/>
            <pc:sldMk cId="4135878536" sldId="1901"/>
            <ac:spMk id="3" creationId="{748A3625-4AB3-899F-F11B-D4D1B0E3FDA8}"/>
          </ac:spMkLst>
        </pc:spChg>
        <pc:grpChg chg="add mod">
          <ac:chgData name="Siqi Zhou" userId="94071128-5ffa-419c-b3d7-6df46b436058" providerId="ADAL" clId="{88E4FFE6-DBC8-6246-B3D4-28E19E9814F4}" dt="2023-04-24T12:13:08.539" v="1889" actId="1076"/>
          <ac:grpSpMkLst>
            <pc:docMk/>
            <pc:sldMk cId="4135878536" sldId="1901"/>
            <ac:grpSpMk id="9" creationId="{51C4A946-9B8C-4736-C2DD-C8358E10D695}"/>
          </ac:grpSpMkLst>
        </pc:grpChg>
        <pc:picChg chg="add mod">
          <ac:chgData name="Siqi Zhou" userId="94071128-5ffa-419c-b3d7-6df46b436058" providerId="ADAL" clId="{88E4FFE6-DBC8-6246-B3D4-28E19E9814F4}" dt="2023-04-24T12:13:08.539" v="1889" actId="1076"/>
          <ac:picMkLst>
            <pc:docMk/>
            <pc:sldMk cId="4135878536" sldId="1901"/>
            <ac:picMk id="6" creationId="{759B1426-CA4C-CE15-12DD-4021B5CFCE88}"/>
          </ac:picMkLst>
        </pc:picChg>
        <pc:picChg chg="add mod">
          <ac:chgData name="Siqi Zhou" userId="94071128-5ffa-419c-b3d7-6df46b436058" providerId="ADAL" clId="{88E4FFE6-DBC8-6246-B3D4-28E19E9814F4}" dt="2023-04-24T12:13:08.539" v="1889" actId="1076"/>
          <ac:picMkLst>
            <pc:docMk/>
            <pc:sldMk cId="4135878536" sldId="1901"/>
            <ac:picMk id="7" creationId="{E802D5DB-28E3-E0BC-1A2A-DAC7B8D1DE8B}"/>
          </ac:picMkLst>
        </pc:picChg>
        <pc:picChg chg="add mod">
          <ac:chgData name="Siqi Zhou" userId="94071128-5ffa-419c-b3d7-6df46b436058" providerId="ADAL" clId="{88E4FFE6-DBC8-6246-B3D4-28E19E9814F4}" dt="2023-04-24T12:13:08.539" v="1889" actId="1076"/>
          <ac:picMkLst>
            <pc:docMk/>
            <pc:sldMk cId="4135878536" sldId="1901"/>
            <ac:picMk id="8" creationId="{565556D8-E803-C894-BB21-ECDD3990CE2D}"/>
          </ac:picMkLst>
        </pc:picChg>
      </pc:sldChg>
      <pc:sldChg chg="addSp delSp modSp mod modNotesTx">
        <pc:chgData name="Siqi Zhou" userId="94071128-5ffa-419c-b3d7-6df46b436058" providerId="ADAL" clId="{88E4FFE6-DBC8-6246-B3D4-28E19E9814F4}" dt="2023-04-24T12:17:05.075" v="1943" actId="20577"/>
        <pc:sldMkLst>
          <pc:docMk/>
          <pc:sldMk cId="1580862657" sldId="1902"/>
        </pc:sldMkLst>
        <pc:spChg chg="del">
          <ac:chgData name="Siqi Zhou" userId="94071128-5ffa-419c-b3d7-6df46b436058" providerId="ADAL" clId="{88E4FFE6-DBC8-6246-B3D4-28E19E9814F4}" dt="2023-04-24T12:16:29.869" v="1934" actId="478"/>
          <ac:spMkLst>
            <pc:docMk/>
            <pc:sldMk cId="1580862657" sldId="1902"/>
            <ac:spMk id="3" creationId="{748A3625-4AB3-899F-F11B-D4D1B0E3FDA8}"/>
          </ac:spMkLst>
        </pc:spChg>
        <pc:spChg chg="add del mod">
          <ac:chgData name="Siqi Zhou" userId="94071128-5ffa-419c-b3d7-6df46b436058" providerId="ADAL" clId="{88E4FFE6-DBC8-6246-B3D4-28E19E9814F4}" dt="2023-04-24T12:16:31.753" v="1935" actId="478"/>
          <ac:spMkLst>
            <pc:docMk/>
            <pc:sldMk cId="1580862657" sldId="1902"/>
            <ac:spMk id="10" creationId="{BACD66B9-78DF-C6AE-60FB-D9831ABE7182}"/>
          </ac:spMkLst>
        </pc:spChg>
        <pc:spChg chg="add mod">
          <ac:chgData name="Siqi Zhou" userId="94071128-5ffa-419c-b3d7-6df46b436058" providerId="ADAL" clId="{88E4FFE6-DBC8-6246-B3D4-28E19E9814F4}" dt="2023-04-24T12:17:05.075" v="1943" actId="20577"/>
          <ac:spMkLst>
            <pc:docMk/>
            <pc:sldMk cId="1580862657" sldId="1902"/>
            <ac:spMk id="11" creationId="{65552D51-D46B-641A-59C2-275784F0523D}"/>
          </ac:spMkLst>
        </pc:spChg>
        <pc:picChg chg="mod">
          <ac:chgData name="Siqi Zhou" userId="94071128-5ffa-419c-b3d7-6df46b436058" providerId="ADAL" clId="{88E4FFE6-DBC8-6246-B3D4-28E19E9814F4}" dt="2023-04-24T12:16:45.801" v="1938" actId="1076"/>
          <ac:picMkLst>
            <pc:docMk/>
            <pc:sldMk cId="1580862657" sldId="1902"/>
            <ac:picMk id="8" creationId="{2EDC8110-2672-5BC4-9005-158F34D1029C}"/>
          </ac:picMkLst>
        </pc:picChg>
      </pc:sldChg>
      <pc:sldChg chg="addSp delSp modSp mod modNotesTx">
        <pc:chgData name="Siqi Zhou" userId="94071128-5ffa-419c-b3d7-6df46b436058" providerId="ADAL" clId="{88E4FFE6-DBC8-6246-B3D4-28E19E9814F4}" dt="2023-04-24T12:17:29.728" v="1950" actId="20577"/>
        <pc:sldMkLst>
          <pc:docMk/>
          <pc:sldMk cId="1171335224" sldId="1903"/>
        </pc:sldMkLst>
        <pc:spChg chg="del">
          <ac:chgData name="Siqi Zhou" userId="94071128-5ffa-419c-b3d7-6df46b436058" providerId="ADAL" clId="{88E4FFE6-DBC8-6246-B3D4-28E19E9814F4}" dt="2023-04-24T12:17:21.642" v="1944" actId="478"/>
          <ac:spMkLst>
            <pc:docMk/>
            <pc:sldMk cId="1171335224" sldId="1903"/>
            <ac:spMk id="3" creationId="{748A3625-4AB3-899F-F11B-D4D1B0E3FDA8}"/>
          </ac:spMkLst>
        </pc:spChg>
        <pc:spChg chg="add del mod">
          <ac:chgData name="Siqi Zhou" userId="94071128-5ffa-419c-b3d7-6df46b436058" providerId="ADAL" clId="{88E4FFE6-DBC8-6246-B3D4-28E19E9814F4}" dt="2023-04-24T12:17:24.463" v="1947" actId="478"/>
          <ac:spMkLst>
            <pc:docMk/>
            <pc:sldMk cId="1171335224" sldId="1903"/>
            <ac:spMk id="7" creationId="{43D71924-3A33-24A8-F05D-1A9E818B989E}"/>
          </ac:spMkLst>
        </pc:spChg>
        <pc:spChg chg="add del mod">
          <ac:chgData name="Siqi Zhou" userId="94071128-5ffa-419c-b3d7-6df46b436058" providerId="ADAL" clId="{88E4FFE6-DBC8-6246-B3D4-28E19E9814F4}" dt="2023-04-24T12:17:23.029" v="1946"/>
          <ac:spMkLst>
            <pc:docMk/>
            <pc:sldMk cId="1171335224" sldId="1903"/>
            <ac:spMk id="8" creationId="{E90C6D3D-2A60-35F9-BC75-E80B6EC0569E}"/>
          </ac:spMkLst>
        </pc:spChg>
        <pc:spChg chg="add mod">
          <ac:chgData name="Siqi Zhou" userId="94071128-5ffa-419c-b3d7-6df46b436058" providerId="ADAL" clId="{88E4FFE6-DBC8-6246-B3D4-28E19E9814F4}" dt="2023-04-24T12:17:29.728" v="1950" actId="20577"/>
          <ac:spMkLst>
            <pc:docMk/>
            <pc:sldMk cId="1171335224" sldId="1903"/>
            <ac:spMk id="9" creationId="{20F8FED3-E4D0-D9D9-8DB9-4E39F93A71C8}"/>
          </ac:spMkLst>
        </pc:spChg>
      </pc:sldChg>
      <pc:sldChg chg="addSp delSp modSp mod modNotesTx">
        <pc:chgData name="Siqi Zhou" userId="94071128-5ffa-419c-b3d7-6df46b436058" providerId="ADAL" clId="{88E4FFE6-DBC8-6246-B3D4-28E19E9814F4}" dt="2023-04-24T12:17:56.452" v="1956"/>
        <pc:sldMkLst>
          <pc:docMk/>
          <pc:sldMk cId="634629230" sldId="1904"/>
        </pc:sldMkLst>
        <pc:spChg chg="del">
          <ac:chgData name="Siqi Zhou" userId="94071128-5ffa-419c-b3d7-6df46b436058" providerId="ADAL" clId="{88E4FFE6-DBC8-6246-B3D4-28E19E9814F4}" dt="2023-04-24T12:17:39.002" v="1951" actId="478"/>
          <ac:spMkLst>
            <pc:docMk/>
            <pc:sldMk cId="634629230" sldId="1904"/>
            <ac:spMk id="3" creationId="{748A3625-4AB3-899F-F11B-D4D1B0E3FDA8}"/>
          </ac:spMkLst>
        </pc:spChg>
        <pc:spChg chg="add del mod">
          <ac:chgData name="Siqi Zhou" userId="94071128-5ffa-419c-b3d7-6df46b436058" providerId="ADAL" clId="{88E4FFE6-DBC8-6246-B3D4-28E19E9814F4}" dt="2023-04-24T12:17:41.597" v="1954" actId="478"/>
          <ac:spMkLst>
            <pc:docMk/>
            <pc:sldMk cId="634629230" sldId="1904"/>
            <ac:spMk id="7" creationId="{F6B5E19A-3EC9-64CE-D8D6-E84A8671ACDB}"/>
          </ac:spMkLst>
        </pc:spChg>
        <pc:spChg chg="add del mod">
          <ac:chgData name="Siqi Zhou" userId="94071128-5ffa-419c-b3d7-6df46b436058" providerId="ADAL" clId="{88E4FFE6-DBC8-6246-B3D4-28E19E9814F4}" dt="2023-04-24T12:17:40.392" v="1953"/>
          <ac:spMkLst>
            <pc:docMk/>
            <pc:sldMk cId="634629230" sldId="1904"/>
            <ac:spMk id="8" creationId="{BCD0532D-6280-0470-C4F1-35C466C81995}"/>
          </ac:spMkLst>
        </pc:spChg>
        <pc:spChg chg="add mod">
          <ac:chgData name="Siqi Zhou" userId="94071128-5ffa-419c-b3d7-6df46b436058" providerId="ADAL" clId="{88E4FFE6-DBC8-6246-B3D4-28E19E9814F4}" dt="2023-04-24T12:17:56.452" v="1956"/>
          <ac:spMkLst>
            <pc:docMk/>
            <pc:sldMk cId="634629230" sldId="1904"/>
            <ac:spMk id="9" creationId="{14999CDB-5197-56FA-5DEA-CEAA5CF0ED71}"/>
          </ac:spMkLst>
        </pc:spChg>
      </pc:sldChg>
      <pc:sldChg chg="addSp delSp modSp mod modNotesTx">
        <pc:chgData name="Siqi Zhou" userId="94071128-5ffa-419c-b3d7-6df46b436058" providerId="ADAL" clId="{88E4FFE6-DBC8-6246-B3D4-28E19E9814F4}" dt="2023-04-24T12:18:15.847" v="1964" actId="20577"/>
        <pc:sldMkLst>
          <pc:docMk/>
          <pc:sldMk cId="15691318" sldId="1905"/>
        </pc:sldMkLst>
        <pc:spChg chg="del">
          <ac:chgData name="Siqi Zhou" userId="94071128-5ffa-419c-b3d7-6df46b436058" providerId="ADAL" clId="{88E4FFE6-DBC8-6246-B3D4-28E19E9814F4}" dt="2023-04-24T12:18:05.922" v="1957" actId="478"/>
          <ac:spMkLst>
            <pc:docMk/>
            <pc:sldMk cId="15691318" sldId="1905"/>
            <ac:spMk id="3" creationId="{748A3625-4AB3-899F-F11B-D4D1B0E3FDA8}"/>
          </ac:spMkLst>
        </pc:spChg>
        <pc:spChg chg="add del mod">
          <ac:chgData name="Siqi Zhou" userId="94071128-5ffa-419c-b3d7-6df46b436058" providerId="ADAL" clId="{88E4FFE6-DBC8-6246-B3D4-28E19E9814F4}" dt="2023-04-24T12:18:08.334" v="1960" actId="478"/>
          <ac:spMkLst>
            <pc:docMk/>
            <pc:sldMk cId="15691318" sldId="1905"/>
            <ac:spMk id="8" creationId="{35A1EDAF-9A12-4035-4279-9093DDBA6CB7}"/>
          </ac:spMkLst>
        </pc:spChg>
        <pc:spChg chg="add del mod">
          <ac:chgData name="Siqi Zhou" userId="94071128-5ffa-419c-b3d7-6df46b436058" providerId="ADAL" clId="{88E4FFE6-DBC8-6246-B3D4-28E19E9814F4}" dt="2023-04-24T12:18:07.080" v="1959"/>
          <ac:spMkLst>
            <pc:docMk/>
            <pc:sldMk cId="15691318" sldId="1905"/>
            <ac:spMk id="9" creationId="{AD964914-F85F-9317-8C48-AA11F0C98CC0}"/>
          </ac:spMkLst>
        </pc:spChg>
        <pc:spChg chg="add mod">
          <ac:chgData name="Siqi Zhou" userId="94071128-5ffa-419c-b3d7-6df46b436058" providerId="ADAL" clId="{88E4FFE6-DBC8-6246-B3D4-28E19E9814F4}" dt="2023-04-24T12:18:15.847" v="1964" actId="20577"/>
          <ac:spMkLst>
            <pc:docMk/>
            <pc:sldMk cId="15691318" sldId="1905"/>
            <ac:spMk id="10" creationId="{A4BC09E8-0206-A6D3-B97A-414690BAA7D6}"/>
          </ac:spMkLst>
        </pc:spChg>
      </pc:sldChg>
      <pc:sldChg chg="modSp mod">
        <pc:chgData name="Siqi Zhou" userId="94071128-5ffa-419c-b3d7-6df46b436058" providerId="ADAL" clId="{88E4FFE6-DBC8-6246-B3D4-28E19E9814F4}" dt="2023-04-24T12:32:13.949" v="1969" actId="1076"/>
        <pc:sldMkLst>
          <pc:docMk/>
          <pc:sldMk cId="991994536" sldId="1907"/>
        </pc:sldMkLst>
        <pc:spChg chg="mod">
          <ac:chgData name="Siqi Zhou" userId="94071128-5ffa-419c-b3d7-6df46b436058" providerId="ADAL" clId="{88E4FFE6-DBC8-6246-B3D4-28E19E9814F4}" dt="2023-04-24T12:32:13.949" v="1969" actId="1076"/>
          <ac:spMkLst>
            <pc:docMk/>
            <pc:sldMk cId="991994536" sldId="1907"/>
            <ac:spMk id="6" creationId="{A43D121F-EC6B-1904-8C5B-04714CB07670}"/>
          </ac:spMkLst>
        </pc:spChg>
        <pc:spChg chg="mod">
          <ac:chgData name="Siqi Zhou" userId="94071128-5ffa-419c-b3d7-6df46b436058" providerId="ADAL" clId="{88E4FFE6-DBC8-6246-B3D4-28E19E9814F4}" dt="2023-04-24T12:32:13.949" v="1969" actId="1076"/>
          <ac:spMkLst>
            <pc:docMk/>
            <pc:sldMk cId="991994536" sldId="1907"/>
            <ac:spMk id="7" creationId="{6664AC1D-F42B-55FC-1773-DAADCD25EBFF}"/>
          </ac:spMkLst>
        </pc:spChg>
        <pc:spChg chg="mod">
          <ac:chgData name="Siqi Zhou" userId="94071128-5ffa-419c-b3d7-6df46b436058" providerId="ADAL" clId="{88E4FFE6-DBC8-6246-B3D4-28E19E9814F4}" dt="2023-04-24T12:32:13.949" v="1969" actId="1076"/>
          <ac:spMkLst>
            <pc:docMk/>
            <pc:sldMk cId="991994536" sldId="1907"/>
            <ac:spMk id="8" creationId="{9C75BFC8-F862-8E3B-70C8-58B4FA7B6EED}"/>
          </ac:spMkLst>
        </pc:spChg>
        <pc:spChg chg="mod">
          <ac:chgData name="Siqi Zhou" userId="94071128-5ffa-419c-b3d7-6df46b436058" providerId="ADAL" clId="{88E4FFE6-DBC8-6246-B3D4-28E19E9814F4}" dt="2023-04-24T12:32:13.949" v="1969" actId="1076"/>
          <ac:spMkLst>
            <pc:docMk/>
            <pc:sldMk cId="991994536" sldId="1907"/>
            <ac:spMk id="9" creationId="{80BC6A92-8EA9-4388-6509-D8825CE72916}"/>
          </ac:spMkLst>
        </pc:spChg>
        <pc:spChg chg="mod">
          <ac:chgData name="Siqi Zhou" userId="94071128-5ffa-419c-b3d7-6df46b436058" providerId="ADAL" clId="{88E4FFE6-DBC8-6246-B3D4-28E19E9814F4}" dt="2023-04-24T12:32:13.949" v="1969" actId="1076"/>
          <ac:spMkLst>
            <pc:docMk/>
            <pc:sldMk cId="991994536" sldId="1907"/>
            <ac:spMk id="10" creationId="{76AC7B72-5BE4-7488-44EC-BB5E7CE5D39F}"/>
          </ac:spMkLst>
        </pc:spChg>
        <pc:spChg chg="mod">
          <ac:chgData name="Siqi Zhou" userId="94071128-5ffa-419c-b3d7-6df46b436058" providerId="ADAL" clId="{88E4FFE6-DBC8-6246-B3D4-28E19E9814F4}" dt="2023-04-24T12:32:13.949" v="1969" actId="1076"/>
          <ac:spMkLst>
            <pc:docMk/>
            <pc:sldMk cId="991994536" sldId="1907"/>
            <ac:spMk id="11" creationId="{2A19F2A1-01A6-7F86-75F2-82EBAA2E4700}"/>
          </ac:spMkLst>
        </pc:spChg>
        <pc:spChg chg="mod">
          <ac:chgData name="Siqi Zhou" userId="94071128-5ffa-419c-b3d7-6df46b436058" providerId="ADAL" clId="{88E4FFE6-DBC8-6246-B3D4-28E19E9814F4}" dt="2023-04-24T12:32:13.949" v="1969" actId="1076"/>
          <ac:spMkLst>
            <pc:docMk/>
            <pc:sldMk cId="991994536" sldId="1907"/>
            <ac:spMk id="12" creationId="{8417BB9D-DBFC-695B-6364-A08B59D3611F}"/>
          </ac:spMkLst>
        </pc:spChg>
        <pc:spChg chg="mod">
          <ac:chgData name="Siqi Zhou" userId="94071128-5ffa-419c-b3d7-6df46b436058" providerId="ADAL" clId="{88E4FFE6-DBC8-6246-B3D4-28E19E9814F4}" dt="2023-04-24T12:32:13.949" v="1969" actId="1076"/>
          <ac:spMkLst>
            <pc:docMk/>
            <pc:sldMk cId="991994536" sldId="1907"/>
            <ac:spMk id="13" creationId="{509E516C-B740-4FC6-BFD5-80E01B7C26ED}"/>
          </ac:spMkLst>
        </pc:spChg>
        <pc:spChg chg="mod">
          <ac:chgData name="Siqi Zhou" userId="94071128-5ffa-419c-b3d7-6df46b436058" providerId="ADAL" clId="{88E4FFE6-DBC8-6246-B3D4-28E19E9814F4}" dt="2023-04-24T12:32:13.949" v="1969" actId="1076"/>
          <ac:spMkLst>
            <pc:docMk/>
            <pc:sldMk cId="991994536" sldId="1907"/>
            <ac:spMk id="14" creationId="{CFF7AC32-87CF-3BD6-68D7-D5C5F64AE8A7}"/>
          </ac:spMkLst>
        </pc:spChg>
        <pc:spChg chg="mod">
          <ac:chgData name="Siqi Zhou" userId="94071128-5ffa-419c-b3d7-6df46b436058" providerId="ADAL" clId="{88E4FFE6-DBC8-6246-B3D4-28E19E9814F4}" dt="2023-04-24T12:32:13.949" v="1969" actId="1076"/>
          <ac:spMkLst>
            <pc:docMk/>
            <pc:sldMk cId="991994536" sldId="1907"/>
            <ac:spMk id="15" creationId="{35949DB6-DA7E-E918-E4DD-1C3DA6375895}"/>
          </ac:spMkLst>
        </pc:spChg>
        <pc:spChg chg="mod">
          <ac:chgData name="Siqi Zhou" userId="94071128-5ffa-419c-b3d7-6df46b436058" providerId="ADAL" clId="{88E4FFE6-DBC8-6246-B3D4-28E19E9814F4}" dt="2023-04-24T12:32:13.949" v="1969" actId="1076"/>
          <ac:spMkLst>
            <pc:docMk/>
            <pc:sldMk cId="991994536" sldId="1907"/>
            <ac:spMk id="19" creationId="{AD63172A-D4F2-E0E6-D23A-05EE27377D1A}"/>
          </ac:spMkLst>
        </pc:spChg>
        <pc:spChg chg="mod">
          <ac:chgData name="Siqi Zhou" userId="94071128-5ffa-419c-b3d7-6df46b436058" providerId="ADAL" clId="{88E4FFE6-DBC8-6246-B3D4-28E19E9814F4}" dt="2023-04-24T12:32:13.949" v="1969" actId="1076"/>
          <ac:spMkLst>
            <pc:docMk/>
            <pc:sldMk cId="991994536" sldId="1907"/>
            <ac:spMk id="21" creationId="{DAC275A4-F9A8-CF09-F8C1-4261EAFF9D4E}"/>
          </ac:spMkLst>
        </pc:spChg>
        <pc:spChg chg="mod">
          <ac:chgData name="Siqi Zhou" userId="94071128-5ffa-419c-b3d7-6df46b436058" providerId="ADAL" clId="{88E4FFE6-DBC8-6246-B3D4-28E19E9814F4}" dt="2023-04-24T12:32:13.949" v="1969" actId="1076"/>
          <ac:spMkLst>
            <pc:docMk/>
            <pc:sldMk cId="991994536" sldId="1907"/>
            <ac:spMk id="22" creationId="{817E84B9-8014-F5A8-4CB7-F626E9801B1C}"/>
          </ac:spMkLst>
        </pc:spChg>
        <pc:spChg chg="mod">
          <ac:chgData name="Siqi Zhou" userId="94071128-5ffa-419c-b3d7-6df46b436058" providerId="ADAL" clId="{88E4FFE6-DBC8-6246-B3D4-28E19E9814F4}" dt="2023-04-24T12:32:13.949" v="1969" actId="1076"/>
          <ac:spMkLst>
            <pc:docMk/>
            <pc:sldMk cId="991994536" sldId="1907"/>
            <ac:spMk id="23" creationId="{DD220E4A-A917-B18C-BAFB-EC8876FEB12C}"/>
          </ac:spMkLst>
        </pc:spChg>
        <pc:spChg chg="mod">
          <ac:chgData name="Siqi Zhou" userId="94071128-5ffa-419c-b3d7-6df46b436058" providerId="ADAL" clId="{88E4FFE6-DBC8-6246-B3D4-28E19E9814F4}" dt="2023-04-24T12:32:13.949" v="1969" actId="1076"/>
          <ac:spMkLst>
            <pc:docMk/>
            <pc:sldMk cId="991994536" sldId="1907"/>
            <ac:spMk id="24" creationId="{10B047C8-95F2-EC0D-924F-2589ADBDA16A}"/>
          </ac:spMkLst>
        </pc:spChg>
        <pc:spChg chg="mod">
          <ac:chgData name="Siqi Zhou" userId="94071128-5ffa-419c-b3d7-6df46b436058" providerId="ADAL" clId="{88E4FFE6-DBC8-6246-B3D4-28E19E9814F4}" dt="2023-04-24T12:32:13.949" v="1969" actId="1076"/>
          <ac:spMkLst>
            <pc:docMk/>
            <pc:sldMk cId="991994536" sldId="1907"/>
            <ac:spMk id="25" creationId="{CF916090-079A-E627-25BC-CFC9324221EE}"/>
          </ac:spMkLst>
        </pc:spChg>
      </pc:sldChg>
      <pc:sldChg chg="modSp mod">
        <pc:chgData name="Siqi Zhou" userId="94071128-5ffa-419c-b3d7-6df46b436058" providerId="ADAL" clId="{88E4FFE6-DBC8-6246-B3D4-28E19E9814F4}" dt="2023-04-25T08:55:48.279" v="2007" actId="207"/>
        <pc:sldMkLst>
          <pc:docMk/>
          <pc:sldMk cId="1502246842" sldId="1913"/>
        </pc:sldMkLst>
        <pc:spChg chg="mod">
          <ac:chgData name="Siqi Zhou" userId="94071128-5ffa-419c-b3d7-6df46b436058" providerId="ADAL" clId="{88E4FFE6-DBC8-6246-B3D4-28E19E9814F4}" dt="2023-04-25T08:55:48.279" v="2007" actId="207"/>
          <ac:spMkLst>
            <pc:docMk/>
            <pc:sldMk cId="1502246842" sldId="1913"/>
            <ac:spMk id="15" creationId="{35949DB6-DA7E-E918-E4DD-1C3DA6375895}"/>
          </ac:spMkLst>
        </pc:spChg>
      </pc:sldChg>
      <pc:sldChg chg="modSp mod">
        <pc:chgData name="Siqi Zhou" userId="94071128-5ffa-419c-b3d7-6df46b436058" providerId="ADAL" clId="{88E4FFE6-DBC8-6246-B3D4-28E19E9814F4}" dt="2023-04-25T08:55:54.553" v="2008" actId="207"/>
        <pc:sldMkLst>
          <pc:docMk/>
          <pc:sldMk cId="2070164811" sldId="1914"/>
        </pc:sldMkLst>
        <pc:spChg chg="mod">
          <ac:chgData name="Siqi Zhou" userId="94071128-5ffa-419c-b3d7-6df46b436058" providerId="ADAL" clId="{88E4FFE6-DBC8-6246-B3D4-28E19E9814F4}" dt="2023-04-25T08:55:54.553" v="2008" actId="207"/>
          <ac:spMkLst>
            <pc:docMk/>
            <pc:sldMk cId="2070164811" sldId="1914"/>
            <ac:spMk id="15" creationId="{35949DB6-DA7E-E918-E4DD-1C3DA6375895}"/>
          </ac:spMkLst>
        </pc:spChg>
      </pc:sldChg>
      <pc:sldChg chg="add">
        <pc:chgData name="Siqi Zhou" userId="94071128-5ffa-419c-b3d7-6df46b436058" providerId="ADAL" clId="{88E4FFE6-DBC8-6246-B3D4-28E19E9814F4}" dt="2023-04-25T22:34:27.706" v="2073"/>
        <pc:sldMkLst>
          <pc:docMk/>
          <pc:sldMk cId="3996403299" sldId="1923"/>
        </pc:sldMkLst>
      </pc:sldChg>
      <pc:sldChg chg="add">
        <pc:chgData name="Siqi Zhou" userId="94071128-5ffa-419c-b3d7-6df46b436058" providerId="ADAL" clId="{88E4FFE6-DBC8-6246-B3D4-28E19E9814F4}" dt="2023-04-25T22:33:38.499" v="2064"/>
        <pc:sldMkLst>
          <pc:docMk/>
          <pc:sldMk cId="3270140301" sldId="1924"/>
        </pc:sldMkLst>
      </pc:sldChg>
    </pc:docChg>
  </pc:docChgLst>
  <pc:docChgLst>
    <pc:chgData name="Xin Gu" userId="S::xingu.gu@tum.de::e0ec129f-d9a7-4baf-ba1d-0c5116935c46" providerId="AD" clId="Web-{A854BDEE-9FF8-4D63-C4A8-F32150C43584}"/>
    <pc:docChg chg="modSld">
      <pc:chgData name="Xin Gu" userId="S::xingu.gu@tum.de::e0ec129f-d9a7-4baf-ba1d-0c5116935c46" providerId="AD" clId="Web-{A854BDEE-9FF8-4D63-C4A8-F32150C43584}" dt="2023-05-07T20:50:33.919" v="2"/>
      <pc:docMkLst>
        <pc:docMk/>
      </pc:docMkLst>
      <pc:sldChg chg="modSp">
        <pc:chgData name="Xin Gu" userId="S::xingu.gu@tum.de::e0ec129f-d9a7-4baf-ba1d-0c5116935c46" providerId="AD" clId="Web-{A854BDEE-9FF8-4D63-C4A8-F32150C43584}" dt="2023-05-07T20:50:33.919" v="2"/>
        <pc:sldMkLst>
          <pc:docMk/>
          <pc:sldMk cId="3759295617" sldId="1905"/>
        </pc:sldMkLst>
        <pc:graphicFrameChg chg="mod modGraphic">
          <ac:chgData name="Xin Gu" userId="S::xingu.gu@tum.de::e0ec129f-d9a7-4baf-ba1d-0c5116935c46" providerId="AD" clId="Web-{A854BDEE-9FF8-4D63-C4A8-F32150C43584}" dt="2023-05-07T20:50:33.919" v="2"/>
          <ac:graphicFrameMkLst>
            <pc:docMk/>
            <pc:sldMk cId="3759295617" sldId="1905"/>
            <ac:graphicFrameMk id="6" creationId="{A812734D-7D21-8E21-39B1-4CAC1A1933E1}"/>
          </ac:graphicFrameMkLst>
        </pc:graphicFrameChg>
      </pc:sldChg>
      <pc:sldChg chg="modSp">
        <pc:chgData name="Xin Gu" userId="S::xingu.gu@tum.de::e0ec129f-d9a7-4baf-ba1d-0c5116935c46" providerId="AD" clId="Web-{A854BDEE-9FF8-4D63-C4A8-F32150C43584}" dt="2023-05-07T20:46:25.522" v="0" actId="20577"/>
        <pc:sldMkLst>
          <pc:docMk/>
          <pc:sldMk cId="2214251157" sldId="1906"/>
        </pc:sldMkLst>
        <pc:spChg chg="mod">
          <ac:chgData name="Xin Gu" userId="S::xingu.gu@tum.de::e0ec129f-d9a7-4baf-ba1d-0c5116935c46" providerId="AD" clId="Web-{A854BDEE-9FF8-4D63-C4A8-F32150C43584}" dt="2023-05-07T20:46:25.522" v="0" actId="20577"/>
          <ac:spMkLst>
            <pc:docMk/>
            <pc:sldMk cId="2214251157" sldId="1906"/>
            <ac:spMk id="2" creationId="{AD9986CA-AE53-306A-6765-015516918811}"/>
          </ac:spMkLst>
        </pc:spChg>
      </pc:sldChg>
    </pc:docChg>
  </pc:docChgLst>
  <pc:docChgLst>
    <pc:chgData name="Gastbenutzer" userId="S::urn:spo:anon#57154fd509c21230d00b4984bf749279d42623d68a89be6882b32a5718698349::" providerId="AD" clId="Web-{5E99C75C-3A0A-453F-F6D1-C6140BCD0416}"/>
    <pc:docChg chg="modSld">
      <pc:chgData name="Gastbenutzer" userId="S::urn:spo:anon#57154fd509c21230d00b4984bf749279d42623d68a89be6882b32a5718698349::" providerId="AD" clId="Web-{5E99C75C-3A0A-453F-F6D1-C6140BCD0416}" dt="2023-05-05T17:22:28.889" v="127"/>
      <pc:docMkLst>
        <pc:docMk/>
      </pc:docMkLst>
      <pc:sldChg chg="addSp delSp modSp">
        <pc:chgData name="Gastbenutzer" userId="S::urn:spo:anon#57154fd509c21230d00b4984bf749279d42623d68a89be6882b32a5718698349::" providerId="AD" clId="Web-{5E99C75C-3A0A-453F-F6D1-C6140BCD0416}" dt="2023-05-05T16:55:31.490" v="125" actId="20577"/>
        <pc:sldMkLst>
          <pc:docMk/>
          <pc:sldMk cId="1607914348" sldId="1886"/>
        </pc:sldMkLst>
        <pc:spChg chg="add mod">
          <ac:chgData name="Gastbenutzer" userId="S::urn:spo:anon#57154fd509c21230d00b4984bf749279d42623d68a89be6882b32a5718698349::" providerId="AD" clId="Web-{5E99C75C-3A0A-453F-F6D1-C6140BCD0416}" dt="2023-05-05T16:55:24.974" v="124" actId="20577"/>
          <ac:spMkLst>
            <pc:docMk/>
            <pc:sldMk cId="1607914348" sldId="1886"/>
            <ac:spMk id="10" creationId="{6D6E147D-9C97-1F1E-312D-AA086AEC351F}"/>
          </ac:spMkLst>
        </pc:spChg>
        <pc:spChg chg="add mod">
          <ac:chgData name="Gastbenutzer" userId="S::urn:spo:anon#57154fd509c21230d00b4984bf749279d42623d68a89be6882b32a5718698349::" providerId="AD" clId="Web-{5E99C75C-3A0A-453F-F6D1-C6140BCD0416}" dt="2023-05-05T16:55:31.490" v="125" actId="20577"/>
          <ac:spMkLst>
            <pc:docMk/>
            <pc:sldMk cId="1607914348" sldId="1886"/>
            <ac:spMk id="11" creationId="{8AA1B55B-5FD2-D13E-F7BC-F33B1C8FC3D2}"/>
          </ac:spMkLst>
        </pc:spChg>
        <pc:spChg chg="add mod">
          <ac:chgData name="Gastbenutzer" userId="S::urn:spo:anon#57154fd509c21230d00b4984bf749279d42623d68a89be6882b32a5718698349::" providerId="AD" clId="Web-{5E99C75C-3A0A-453F-F6D1-C6140BCD0416}" dt="2023-05-05T16:53:57.549" v="123" actId="20577"/>
          <ac:spMkLst>
            <pc:docMk/>
            <pc:sldMk cId="1607914348" sldId="1886"/>
            <ac:spMk id="12" creationId="{C990134D-095A-4BD7-8D13-194A02067DB9}"/>
          </ac:spMkLst>
        </pc:spChg>
        <pc:picChg chg="add mod">
          <ac:chgData name="Gastbenutzer" userId="S::urn:spo:anon#57154fd509c21230d00b4984bf749279d42623d68a89be6882b32a5718698349::" providerId="AD" clId="Web-{5E99C75C-3A0A-453F-F6D1-C6140BCD0416}" dt="2023-05-05T16:49:06.915" v="60" actId="1076"/>
          <ac:picMkLst>
            <pc:docMk/>
            <pc:sldMk cId="1607914348" sldId="1886"/>
            <ac:picMk id="3" creationId="{369CA637-98E3-F002-7C6B-68243E6F4C7C}"/>
          </ac:picMkLst>
        </pc:picChg>
        <pc:picChg chg="mod">
          <ac:chgData name="Gastbenutzer" userId="S::urn:spo:anon#57154fd509c21230d00b4984bf749279d42623d68a89be6882b32a5718698349::" providerId="AD" clId="Web-{5E99C75C-3A0A-453F-F6D1-C6140BCD0416}" dt="2023-05-05T16:48:09.053" v="54" actId="1076"/>
          <ac:picMkLst>
            <pc:docMk/>
            <pc:sldMk cId="1607914348" sldId="1886"/>
            <ac:picMk id="8" creationId="{F8EB53DD-0D8E-6D05-1293-2E1E033416B9}"/>
          </ac:picMkLst>
        </pc:picChg>
        <pc:picChg chg="del mod">
          <ac:chgData name="Gastbenutzer" userId="S::urn:spo:anon#57154fd509c21230d00b4984bf749279d42623d68a89be6882b32a5718698349::" providerId="AD" clId="Web-{5E99C75C-3A0A-453F-F6D1-C6140BCD0416}" dt="2023-05-05T16:45:31.423" v="7"/>
          <ac:picMkLst>
            <pc:docMk/>
            <pc:sldMk cId="1607914348" sldId="1886"/>
            <ac:picMk id="9" creationId="{770D6D4D-6A05-7054-EAED-032F33CA73E6}"/>
          </ac:picMkLst>
        </pc:picChg>
      </pc:sldChg>
      <pc:sldChg chg="modSp">
        <pc:chgData name="Gastbenutzer" userId="S::urn:spo:anon#57154fd509c21230d00b4984bf749279d42623d68a89be6882b32a5718698349::" providerId="AD" clId="Web-{5E99C75C-3A0A-453F-F6D1-C6140BCD0416}" dt="2023-05-05T17:22:28.889" v="127"/>
        <pc:sldMkLst>
          <pc:docMk/>
          <pc:sldMk cId="2217647484" sldId="1888"/>
        </pc:sldMkLst>
        <pc:graphicFrameChg chg="modGraphic">
          <ac:chgData name="Gastbenutzer" userId="S::urn:spo:anon#57154fd509c21230d00b4984bf749279d42623d68a89be6882b32a5718698349::" providerId="AD" clId="Web-{5E99C75C-3A0A-453F-F6D1-C6140BCD0416}" dt="2023-05-05T17:22:28.889" v="127"/>
          <ac:graphicFrameMkLst>
            <pc:docMk/>
            <pc:sldMk cId="2217647484" sldId="1888"/>
            <ac:graphicFrameMk id="6" creationId="{A812734D-7D21-8E21-39B1-4CAC1A1933E1}"/>
          </ac:graphicFrameMkLst>
        </pc:graphicFrameChg>
      </pc:sldChg>
      <pc:sldChg chg="modSp">
        <pc:chgData name="Gastbenutzer" userId="S::urn:spo:anon#57154fd509c21230d00b4984bf749279d42623d68a89be6882b32a5718698349::" providerId="AD" clId="Web-{5E99C75C-3A0A-453F-F6D1-C6140BCD0416}" dt="2023-05-05T17:16:57.863" v="126" actId="14100"/>
        <pc:sldMkLst>
          <pc:docMk/>
          <pc:sldMk cId="403831059" sldId="1889"/>
        </pc:sldMkLst>
        <pc:spChg chg="mod">
          <ac:chgData name="Gastbenutzer" userId="S::urn:spo:anon#57154fd509c21230d00b4984bf749279d42623d68a89be6882b32a5718698349::" providerId="AD" clId="Web-{5E99C75C-3A0A-453F-F6D1-C6140BCD0416}" dt="2023-05-05T17:16:57.863" v="126" actId="14100"/>
          <ac:spMkLst>
            <pc:docMk/>
            <pc:sldMk cId="403831059" sldId="1889"/>
            <ac:spMk id="6" creationId="{D5AF3333-E4E0-1422-7C14-B6BF88BCDD91}"/>
          </ac:spMkLst>
        </pc:spChg>
      </pc:sldChg>
    </pc:docChg>
  </pc:docChgLst>
  <pc:docChgLst>
    <pc:chgData name="Guest User" userId="S::urn:spo:anon#57154fd509c21230d00b4984bf749279d42623d68a89be6882b32a5718698349::" providerId="AD" clId="Web-{2B51C912-D85D-DF78-D2A5-0B8D5EED3864}"/>
    <pc:docChg chg="modSld">
      <pc:chgData name="Guest User" userId="S::urn:spo:anon#57154fd509c21230d00b4984bf749279d42623d68a89be6882b32a5718698349::" providerId="AD" clId="Web-{2B51C912-D85D-DF78-D2A5-0B8D5EED3864}" dt="2023-05-06T11:45:16.835" v="1" actId="20577"/>
      <pc:docMkLst>
        <pc:docMk/>
      </pc:docMkLst>
      <pc:sldChg chg="modSp">
        <pc:chgData name="Guest User" userId="S::urn:spo:anon#57154fd509c21230d00b4984bf749279d42623d68a89be6882b32a5718698349::" providerId="AD" clId="Web-{2B51C912-D85D-DF78-D2A5-0B8D5EED3864}" dt="2023-05-06T11:45:16.835" v="1" actId="20577"/>
        <pc:sldMkLst>
          <pc:docMk/>
          <pc:sldMk cId="2143319470" sldId="1025"/>
        </pc:sldMkLst>
        <pc:spChg chg="mod">
          <ac:chgData name="Guest User" userId="S::urn:spo:anon#57154fd509c21230d00b4984bf749279d42623d68a89be6882b32a5718698349::" providerId="AD" clId="Web-{2B51C912-D85D-DF78-D2A5-0B8D5EED3864}" dt="2023-05-06T11:45:16.835" v="1" actId="20577"/>
          <ac:spMkLst>
            <pc:docMk/>
            <pc:sldMk cId="2143319470" sldId="1025"/>
            <ac:spMk id="2" creationId="{00000000-0000-0000-0000-000000000000}"/>
          </ac:spMkLst>
        </pc:spChg>
      </pc:sldChg>
    </pc:docChg>
  </pc:docChgLst>
  <pc:docChgLst>
    <pc:chgData name="Guest User" userId="S::urn:spo:anon#d6068178fadf4adb66019b76f3f54a990f9f3308b7c47c79a6d4249ef1266086::" providerId="AD" clId="Web-{4D3C6004-DBA6-88E7-725A-12F496DC2A51}"/>
    <pc:docChg chg="modSld">
      <pc:chgData name="Guest User" userId="S::urn:spo:anon#d6068178fadf4adb66019b76f3f54a990f9f3308b7c47c79a6d4249ef1266086::" providerId="AD" clId="Web-{4D3C6004-DBA6-88E7-725A-12F496DC2A51}" dt="2023-05-16T12:55:19.066" v="2" actId="20577"/>
      <pc:docMkLst>
        <pc:docMk/>
      </pc:docMkLst>
      <pc:sldChg chg="modSp">
        <pc:chgData name="Guest User" userId="S::urn:spo:anon#d6068178fadf4adb66019b76f3f54a990f9f3308b7c47c79a6d4249ef1266086::" providerId="AD" clId="Web-{4D3C6004-DBA6-88E7-725A-12F496DC2A51}" dt="2023-05-16T12:55:19.066" v="2" actId="20577"/>
        <pc:sldMkLst>
          <pc:docMk/>
          <pc:sldMk cId="3250756792" sldId="1929"/>
        </pc:sldMkLst>
        <pc:spChg chg="mod">
          <ac:chgData name="Guest User" userId="S::urn:spo:anon#d6068178fadf4adb66019b76f3f54a990f9f3308b7c47c79a6d4249ef1266086::" providerId="AD" clId="Web-{4D3C6004-DBA6-88E7-725A-12F496DC2A51}" dt="2023-05-16T12:55:19.066" v="2" actId="20577"/>
          <ac:spMkLst>
            <pc:docMk/>
            <pc:sldMk cId="3250756792" sldId="1929"/>
            <ac:spMk id="2" creationId="{6F91CDE3-70DE-10BF-9D2C-3989E52C8B37}"/>
          </ac:spMkLst>
        </pc:spChg>
      </pc:sldChg>
    </pc:docChg>
  </pc:docChgLst>
  <pc:docChgLst>
    <pc:chgData name="Zihan Xu" userId="d7943c8f-6992-48bc-b7fd-fb6bba5e354a" providerId="ADAL" clId="{B9871E92-63D2-1C4C-A3CD-EA63F1FDCBB9}"/>
    <pc:docChg chg="modSld">
      <pc:chgData name="Zihan Xu" userId="d7943c8f-6992-48bc-b7fd-fb6bba5e354a" providerId="ADAL" clId="{B9871E92-63D2-1C4C-A3CD-EA63F1FDCBB9}" dt="2023-05-07T19:23:35.931" v="55" actId="20577"/>
      <pc:docMkLst>
        <pc:docMk/>
      </pc:docMkLst>
      <pc:sldChg chg="modSp mod">
        <pc:chgData name="Zihan Xu" userId="d7943c8f-6992-48bc-b7fd-fb6bba5e354a" providerId="ADAL" clId="{B9871E92-63D2-1C4C-A3CD-EA63F1FDCBB9}" dt="2023-05-07T19:23:35.931" v="55" actId="20577"/>
        <pc:sldMkLst>
          <pc:docMk/>
          <pc:sldMk cId="3759295617" sldId="1905"/>
        </pc:sldMkLst>
        <pc:spChg chg="mod">
          <ac:chgData name="Zihan Xu" userId="d7943c8f-6992-48bc-b7fd-fb6bba5e354a" providerId="ADAL" clId="{B9871E92-63D2-1C4C-A3CD-EA63F1FDCBB9}" dt="2023-05-07T19:23:35.931" v="55" actId="20577"/>
          <ac:spMkLst>
            <pc:docMk/>
            <pc:sldMk cId="3759295617" sldId="1905"/>
            <ac:spMk id="3" creationId="{7EE8F977-3B86-C2CC-2DD0-F12C9D1FBE98}"/>
          </ac:spMkLst>
        </pc:spChg>
        <pc:graphicFrameChg chg="mod modGraphic">
          <ac:chgData name="Zihan Xu" userId="d7943c8f-6992-48bc-b7fd-fb6bba5e354a" providerId="ADAL" clId="{B9871E92-63D2-1C4C-A3CD-EA63F1FDCBB9}" dt="2023-05-07T19:22:48.586" v="51" actId="14734"/>
          <ac:graphicFrameMkLst>
            <pc:docMk/>
            <pc:sldMk cId="3759295617" sldId="1905"/>
            <ac:graphicFrameMk id="6" creationId="{A812734D-7D21-8E21-39B1-4CAC1A1933E1}"/>
          </ac:graphicFrameMkLst>
        </pc:graphicFrameChg>
      </pc:sldChg>
      <pc:sldChg chg="modSp mod">
        <pc:chgData name="Zihan Xu" userId="d7943c8f-6992-48bc-b7fd-fb6bba5e354a" providerId="ADAL" clId="{B9871E92-63D2-1C4C-A3CD-EA63F1FDCBB9}" dt="2023-05-07T19:11:52.995" v="44" actId="1076"/>
        <pc:sldMkLst>
          <pc:docMk/>
          <pc:sldMk cId="2214251157" sldId="1906"/>
        </pc:sldMkLst>
        <pc:spChg chg="mod">
          <ac:chgData name="Zihan Xu" userId="d7943c8f-6992-48bc-b7fd-fb6bba5e354a" providerId="ADAL" clId="{B9871E92-63D2-1C4C-A3CD-EA63F1FDCBB9}" dt="2023-05-07T19:11:52.995" v="44" actId="1076"/>
          <ac:spMkLst>
            <pc:docMk/>
            <pc:sldMk cId="2214251157" sldId="1906"/>
            <ac:spMk id="11" creationId="{8AA1B55B-5FD2-D13E-F7BC-F33B1C8FC3D2}"/>
          </ac:spMkLst>
        </pc:spChg>
        <pc:spChg chg="mod">
          <ac:chgData name="Zihan Xu" userId="d7943c8f-6992-48bc-b7fd-fb6bba5e354a" providerId="ADAL" clId="{B9871E92-63D2-1C4C-A3CD-EA63F1FDCBB9}" dt="2023-05-07T19:11:49.251" v="43" actId="14100"/>
          <ac:spMkLst>
            <pc:docMk/>
            <pc:sldMk cId="2214251157" sldId="1906"/>
            <ac:spMk id="16" creationId="{F4C7AD03-4FEC-2986-A4B9-FBB45188F293}"/>
          </ac:spMkLst>
        </pc:spChg>
        <pc:picChg chg="mod modCrop">
          <ac:chgData name="Zihan Xu" userId="d7943c8f-6992-48bc-b7fd-fb6bba5e354a" providerId="ADAL" clId="{B9871E92-63D2-1C4C-A3CD-EA63F1FDCBB9}" dt="2023-05-07T19:11:42.882" v="42" actId="1076"/>
          <ac:picMkLst>
            <pc:docMk/>
            <pc:sldMk cId="2214251157" sldId="1906"/>
            <ac:picMk id="4" creationId="{584421B4-4D78-C0ED-EE95-746A2DF7BDEF}"/>
          </ac:picMkLst>
        </pc:picChg>
        <pc:picChg chg="mod modCrop">
          <ac:chgData name="Zihan Xu" userId="d7943c8f-6992-48bc-b7fd-fb6bba5e354a" providerId="ADAL" clId="{B9871E92-63D2-1C4C-A3CD-EA63F1FDCBB9}" dt="2023-05-07T19:11:35.665" v="41" actId="1076"/>
          <ac:picMkLst>
            <pc:docMk/>
            <pc:sldMk cId="2214251157" sldId="1906"/>
            <ac:picMk id="7" creationId="{EFAAEBD8-74B8-F941-F664-2F900E482264}"/>
          </ac:picMkLst>
        </pc:picChg>
        <pc:picChg chg="mod modCrop">
          <ac:chgData name="Zihan Xu" userId="d7943c8f-6992-48bc-b7fd-fb6bba5e354a" providerId="ADAL" clId="{B9871E92-63D2-1C4C-A3CD-EA63F1FDCBB9}" dt="2023-05-07T19:07:06.397" v="19" actId="1037"/>
          <ac:picMkLst>
            <pc:docMk/>
            <pc:sldMk cId="2214251157" sldId="1906"/>
            <ac:picMk id="15" creationId="{D8E3FD0F-F095-2939-41AB-744AAA8588AA}"/>
          </ac:picMkLst>
        </pc:picChg>
      </pc:sldChg>
    </pc:docChg>
  </pc:docChgLst>
  <pc:docChgLst>
    <pc:chgData name="Utilisateur invité" userId="S::urn:spo:anon#d6068178fadf4adb66019b76f3f54a990f9f3308b7c47c79a6d4249ef1266086::" providerId="AD" clId="Web-{3DA21CD8-BDD4-BD8C-0E1A-1F429A499952}"/>
    <pc:docChg chg="modSld">
      <pc:chgData name="Utilisateur invité" userId="S::urn:spo:anon#d6068178fadf4adb66019b76f3f54a990f9f3308b7c47c79a6d4249ef1266086::" providerId="AD" clId="Web-{3DA21CD8-BDD4-BD8C-0E1A-1F429A499952}" dt="2023-05-14T12:57:54.450" v="13" actId="20577"/>
      <pc:docMkLst>
        <pc:docMk/>
      </pc:docMkLst>
      <pc:sldChg chg="modSp">
        <pc:chgData name="Utilisateur invité" userId="S::urn:spo:anon#d6068178fadf4adb66019b76f3f54a990f9f3308b7c47c79a6d4249ef1266086::" providerId="AD" clId="Web-{3DA21CD8-BDD4-BD8C-0E1A-1F429A499952}" dt="2023-05-14T12:57:54.450" v="13" actId="20577"/>
        <pc:sldMkLst>
          <pc:docMk/>
          <pc:sldMk cId="2721527049" sldId="1927"/>
        </pc:sldMkLst>
        <pc:spChg chg="mod">
          <ac:chgData name="Utilisateur invité" userId="S::urn:spo:anon#d6068178fadf4adb66019b76f3f54a990f9f3308b7c47c79a6d4249ef1266086::" providerId="AD" clId="Web-{3DA21CD8-BDD4-BD8C-0E1A-1F429A499952}" dt="2023-05-14T12:57:54.450" v="13" actId="20577"/>
          <ac:spMkLst>
            <pc:docMk/>
            <pc:sldMk cId="2721527049" sldId="1927"/>
            <ac:spMk id="8" creationId="{B74DE394-EA1F-1707-51FB-74089A12D532}"/>
          </ac:spMkLst>
        </pc:spChg>
      </pc:sldChg>
    </pc:docChg>
  </pc:docChgLst>
  <pc:docChgLst>
    <pc:chgData name="Gastbenutzer" userId="S::urn:spo:anon#d6068178fadf4adb66019b76f3f54a990f9f3308b7c47c79a6d4249ef1266086::" providerId="AD" clId="Web-{899A4518-4919-4403-9DC5-BD73F376B768}"/>
    <pc:docChg chg="modSld">
      <pc:chgData name="Gastbenutzer" userId="S::urn:spo:anon#d6068178fadf4adb66019b76f3f54a990f9f3308b7c47c79a6d4249ef1266086::" providerId="AD" clId="Web-{899A4518-4919-4403-9DC5-BD73F376B768}" dt="2023-05-14T13:04:34.891" v="116" actId="20577"/>
      <pc:docMkLst>
        <pc:docMk/>
      </pc:docMkLst>
      <pc:sldChg chg="modSp">
        <pc:chgData name="Gastbenutzer" userId="S::urn:spo:anon#d6068178fadf4adb66019b76f3f54a990f9f3308b7c47c79a6d4249ef1266086::" providerId="AD" clId="Web-{899A4518-4919-4403-9DC5-BD73F376B768}" dt="2023-05-14T12:49:41.600" v="39" actId="20577"/>
        <pc:sldMkLst>
          <pc:docMk/>
          <pc:sldMk cId="1794478786" sldId="1910"/>
        </pc:sldMkLst>
        <pc:spChg chg="mod">
          <ac:chgData name="Gastbenutzer" userId="S::urn:spo:anon#d6068178fadf4adb66019b76f3f54a990f9f3308b7c47c79a6d4249ef1266086::" providerId="AD" clId="Web-{899A4518-4919-4403-9DC5-BD73F376B768}" dt="2023-05-14T12:49:41.600" v="39" actId="20577"/>
          <ac:spMkLst>
            <pc:docMk/>
            <pc:sldMk cId="1794478786" sldId="1910"/>
            <ac:spMk id="3" creationId="{A0EE2FE4-BD94-2F1E-F6AE-8EC19CE08A1A}"/>
          </ac:spMkLst>
        </pc:spChg>
      </pc:sldChg>
      <pc:sldChg chg="modSp">
        <pc:chgData name="Gastbenutzer" userId="S::urn:spo:anon#d6068178fadf4adb66019b76f3f54a990f9f3308b7c47c79a6d4249ef1266086::" providerId="AD" clId="Web-{899A4518-4919-4403-9DC5-BD73F376B768}" dt="2023-05-14T12:22:22.865" v="3" actId="20577"/>
        <pc:sldMkLst>
          <pc:docMk/>
          <pc:sldMk cId="3495941544" sldId="1921"/>
        </pc:sldMkLst>
        <pc:spChg chg="mod">
          <ac:chgData name="Gastbenutzer" userId="S::urn:spo:anon#d6068178fadf4adb66019b76f3f54a990f9f3308b7c47c79a6d4249ef1266086::" providerId="AD" clId="Web-{899A4518-4919-4403-9DC5-BD73F376B768}" dt="2023-05-14T12:22:22.865" v="3" actId="20577"/>
          <ac:spMkLst>
            <pc:docMk/>
            <pc:sldMk cId="3495941544" sldId="1921"/>
            <ac:spMk id="2" creationId="{6F91CDE3-70DE-10BF-9D2C-3989E52C8B37}"/>
          </ac:spMkLst>
        </pc:spChg>
      </pc:sldChg>
      <pc:sldChg chg="modSp">
        <pc:chgData name="Gastbenutzer" userId="S::urn:spo:anon#d6068178fadf4adb66019b76f3f54a990f9f3308b7c47c79a6d4249ef1266086::" providerId="AD" clId="Web-{899A4518-4919-4403-9DC5-BD73F376B768}" dt="2023-05-14T12:52:38.183" v="44" actId="20577"/>
        <pc:sldMkLst>
          <pc:docMk/>
          <pc:sldMk cId="2673876172" sldId="1926"/>
        </pc:sldMkLst>
        <pc:spChg chg="mod">
          <ac:chgData name="Gastbenutzer" userId="S::urn:spo:anon#d6068178fadf4adb66019b76f3f54a990f9f3308b7c47c79a6d4249ef1266086::" providerId="AD" clId="Web-{899A4518-4919-4403-9DC5-BD73F376B768}" dt="2023-05-14T12:52:38.183" v="44" actId="20577"/>
          <ac:spMkLst>
            <pc:docMk/>
            <pc:sldMk cId="2673876172" sldId="1926"/>
            <ac:spMk id="6" creationId="{935B3FF2-5784-F5F0-E6B1-B3EB18699B2C}"/>
          </ac:spMkLst>
        </pc:spChg>
      </pc:sldChg>
      <pc:sldChg chg="modSp">
        <pc:chgData name="Gastbenutzer" userId="S::urn:spo:anon#d6068178fadf4adb66019b76f3f54a990f9f3308b7c47c79a6d4249ef1266086::" providerId="AD" clId="Web-{899A4518-4919-4403-9DC5-BD73F376B768}" dt="2023-05-14T13:04:34.891" v="116" actId="20577"/>
        <pc:sldMkLst>
          <pc:docMk/>
          <pc:sldMk cId="2721527049" sldId="1927"/>
        </pc:sldMkLst>
        <pc:spChg chg="mod">
          <ac:chgData name="Gastbenutzer" userId="S::urn:spo:anon#d6068178fadf4adb66019b76f3f54a990f9f3308b7c47c79a6d4249ef1266086::" providerId="AD" clId="Web-{899A4518-4919-4403-9DC5-BD73F376B768}" dt="2023-05-14T13:04:34.891" v="116" actId="20577"/>
          <ac:spMkLst>
            <pc:docMk/>
            <pc:sldMk cId="2721527049" sldId="1927"/>
            <ac:spMk id="8" creationId="{B74DE394-EA1F-1707-51FB-74089A12D532}"/>
          </ac:spMkLst>
        </pc:spChg>
      </pc:sldChg>
    </pc:docChg>
  </pc:docChgLst>
  <pc:docChgLst>
    <pc:chgData name="Xin Gu" userId="S::xingu.gu@tum.de::e0ec129f-d9a7-4baf-ba1d-0c5116935c46" providerId="AD" clId="Web-{A4B1E7A3-7970-F3E2-8840-ABC4FD7D1753}"/>
    <pc:docChg chg="modSld">
      <pc:chgData name="Xin Gu" userId="S::xingu.gu@tum.de::e0ec129f-d9a7-4baf-ba1d-0c5116935c46" providerId="AD" clId="Web-{A4B1E7A3-7970-F3E2-8840-ABC4FD7D1753}" dt="2023-05-08T10:13:23.967" v="1"/>
      <pc:docMkLst>
        <pc:docMk/>
      </pc:docMkLst>
      <pc:sldChg chg="addSp delSp modSp mod modClrScheme chgLayout">
        <pc:chgData name="Xin Gu" userId="S::xingu.gu@tum.de::e0ec129f-d9a7-4baf-ba1d-0c5116935c46" providerId="AD" clId="Web-{A4B1E7A3-7970-F3E2-8840-ABC4FD7D1753}" dt="2023-05-08T10:13:23.967" v="1"/>
        <pc:sldMkLst>
          <pc:docMk/>
          <pc:sldMk cId="3401263116" sldId="1908"/>
        </pc:sldMkLst>
        <pc:spChg chg="add del mod ord">
          <ac:chgData name="Xin Gu" userId="S::xingu.gu@tum.de::e0ec129f-d9a7-4baf-ba1d-0c5116935c46" providerId="AD" clId="Web-{A4B1E7A3-7970-F3E2-8840-ABC4FD7D1753}" dt="2023-05-08T10:13:23.967" v="1"/>
          <ac:spMkLst>
            <pc:docMk/>
            <pc:sldMk cId="3401263116" sldId="1908"/>
            <ac:spMk id="4" creationId="{E0BF2358-1609-D709-E1FA-9D29D8D12895}"/>
          </ac:spMkLst>
        </pc:spChg>
        <pc:spChg chg="add del mod ord">
          <ac:chgData name="Xin Gu" userId="S::xingu.gu@tum.de::e0ec129f-d9a7-4baf-ba1d-0c5116935c46" providerId="AD" clId="Web-{A4B1E7A3-7970-F3E2-8840-ABC4FD7D1753}" dt="2023-05-08T10:13:23.967" v="1"/>
          <ac:spMkLst>
            <pc:docMk/>
            <pc:sldMk cId="3401263116" sldId="1908"/>
            <ac:spMk id="6" creationId="{05B620BA-7506-5DE5-196D-714EEB098D10}"/>
          </ac:spMkLst>
        </pc:spChg>
      </pc:sldChg>
    </pc:docChg>
  </pc:docChgLst>
  <pc:docChgLst>
    <pc:chgData name="Guest User" userId="S::urn:spo:anon#d6068178fadf4adb66019b76f3f54a990f9f3308b7c47c79a6d4249ef1266086::" providerId="AD" clId="Web-{49603538-6CE6-BEC0-44A6-0759591E3A89}"/>
    <pc:docChg chg="modSld">
      <pc:chgData name="Guest User" userId="S::urn:spo:anon#d6068178fadf4adb66019b76f3f54a990f9f3308b7c47c79a6d4249ef1266086::" providerId="AD" clId="Web-{49603538-6CE6-BEC0-44A6-0759591E3A89}" dt="2023-05-16T19:57:18.895" v="15" actId="20577"/>
      <pc:docMkLst>
        <pc:docMk/>
      </pc:docMkLst>
      <pc:sldChg chg="modSp">
        <pc:chgData name="Guest User" userId="S::urn:spo:anon#d6068178fadf4adb66019b76f3f54a990f9f3308b7c47c79a6d4249ef1266086::" providerId="AD" clId="Web-{49603538-6CE6-BEC0-44A6-0759591E3A89}" dt="2023-05-16T19:57:18.895" v="15" actId="20577"/>
        <pc:sldMkLst>
          <pc:docMk/>
          <pc:sldMk cId="2603689738" sldId="1931"/>
        </pc:sldMkLst>
        <pc:spChg chg="mod">
          <ac:chgData name="Guest User" userId="S::urn:spo:anon#d6068178fadf4adb66019b76f3f54a990f9f3308b7c47c79a6d4249ef1266086::" providerId="AD" clId="Web-{49603538-6CE6-BEC0-44A6-0759591E3A89}" dt="2023-05-16T19:57:18.895" v="15" actId="20577"/>
          <ac:spMkLst>
            <pc:docMk/>
            <pc:sldMk cId="2603689738" sldId="1931"/>
            <ac:spMk id="2" creationId="{6F91CDE3-70DE-10BF-9D2C-3989E52C8B37}"/>
          </ac:spMkLst>
        </pc:spChg>
      </pc:sldChg>
      <pc:sldChg chg="modSp">
        <pc:chgData name="Guest User" userId="S::urn:spo:anon#d6068178fadf4adb66019b76f3f54a990f9f3308b7c47c79a6d4249ef1266086::" providerId="AD" clId="Web-{49603538-6CE6-BEC0-44A6-0759591E3A89}" dt="2023-05-16T19:57:06.629" v="14" actId="20577"/>
        <pc:sldMkLst>
          <pc:docMk/>
          <pc:sldMk cId="1284914501" sldId="1932"/>
        </pc:sldMkLst>
        <pc:spChg chg="mod">
          <ac:chgData name="Guest User" userId="S::urn:spo:anon#d6068178fadf4adb66019b76f3f54a990f9f3308b7c47c79a6d4249ef1266086::" providerId="AD" clId="Web-{49603538-6CE6-BEC0-44A6-0759591E3A89}" dt="2023-05-16T19:57:06.629" v="14" actId="20577"/>
          <ac:spMkLst>
            <pc:docMk/>
            <pc:sldMk cId="1284914501" sldId="1932"/>
            <ac:spMk id="2" creationId="{6F91CDE3-70DE-10BF-9D2C-3989E52C8B37}"/>
          </ac:spMkLst>
        </pc:spChg>
      </pc:sldChg>
      <pc:sldChg chg="modSp">
        <pc:chgData name="Guest User" userId="S::urn:spo:anon#d6068178fadf4adb66019b76f3f54a990f9f3308b7c47c79a6d4249ef1266086::" providerId="AD" clId="Web-{49603538-6CE6-BEC0-44A6-0759591E3A89}" dt="2023-05-16T19:56:34.410" v="8" actId="20577"/>
        <pc:sldMkLst>
          <pc:docMk/>
          <pc:sldMk cId="3703127453" sldId="1933"/>
        </pc:sldMkLst>
        <pc:spChg chg="mod">
          <ac:chgData name="Guest User" userId="S::urn:spo:anon#d6068178fadf4adb66019b76f3f54a990f9f3308b7c47c79a6d4249ef1266086::" providerId="AD" clId="Web-{49603538-6CE6-BEC0-44A6-0759591E3A89}" dt="2023-05-16T19:56:34.410" v="8" actId="20577"/>
          <ac:spMkLst>
            <pc:docMk/>
            <pc:sldMk cId="3703127453" sldId="1933"/>
            <ac:spMk id="3" creationId="{A0EE2FE4-BD94-2F1E-F6AE-8EC19CE08A1A}"/>
          </ac:spMkLst>
        </pc:spChg>
      </pc:sldChg>
    </pc:docChg>
  </pc:docChgLst>
  <pc:docChgLst>
    <pc:chgData name="Martin Schuck" userId="S::martin.schuck@tum.de::ff41f040-4430-4ce6-b3a0-96cc8abf61fa" providerId="AD" clId="Web-{67CCDBEE-C662-4F9D-7EA3-9760B3AE0224}"/>
    <pc:docChg chg="modSld">
      <pc:chgData name="Martin Schuck" userId="S::martin.schuck@tum.de::ff41f040-4430-4ce6-b3a0-96cc8abf61fa" providerId="AD" clId="Web-{67CCDBEE-C662-4F9D-7EA3-9760B3AE0224}" dt="2024-05-15T16:48:00.194" v="117" actId="20577"/>
      <pc:docMkLst>
        <pc:docMk/>
      </pc:docMkLst>
      <pc:sldChg chg="modSp">
        <pc:chgData name="Martin Schuck" userId="S::martin.schuck@tum.de::ff41f040-4430-4ce6-b3a0-96cc8abf61fa" providerId="AD" clId="Web-{67CCDBEE-C662-4F9D-7EA3-9760B3AE0224}" dt="2024-05-15T16:48:00.194" v="117" actId="20577"/>
        <pc:sldMkLst>
          <pc:docMk/>
          <pc:sldMk cId="3066814768" sldId="1886"/>
        </pc:sldMkLst>
        <pc:spChg chg="mod">
          <ac:chgData name="Martin Schuck" userId="S::martin.schuck@tum.de::ff41f040-4430-4ce6-b3a0-96cc8abf61fa" providerId="AD" clId="Web-{67CCDBEE-C662-4F9D-7EA3-9760B3AE0224}" dt="2024-05-15T16:48:00.194" v="117" actId="20577"/>
          <ac:spMkLst>
            <pc:docMk/>
            <pc:sldMk cId="3066814768" sldId="1886"/>
            <ac:spMk id="9" creationId="{7E151B6C-059D-BE1B-D39F-4D212E0F21D7}"/>
          </ac:spMkLst>
        </pc:spChg>
      </pc:sldChg>
    </pc:docChg>
  </pc:docChgLst>
  <pc:docChgLst>
    <pc:chgData name="Gastbenutzer" userId="S::urn:spo:anon#57154fd509c21230d00b4984bf749279d42623d68a89be6882b32a5718698349::" providerId="AD" clId="Web-{BCD4B2CA-0039-FB82-EB4C-4AAACAC2A002}"/>
    <pc:docChg chg="addSld modSld">
      <pc:chgData name="Gastbenutzer" userId="S::urn:spo:anon#57154fd509c21230d00b4984bf749279d42623d68a89be6882b32a5718698349::" providerId="AD" clId="Web-{BCD4B2CA-0039-FB82-EB4C-4AAACAC2A002}" dt="2023-05-07T16:48:36.896" v="796" actId="20577"/>
      <pc:docMkLst>
        <pc:docMk/>
      </pc:docMkLst>
      <pc:sldChg chg="addSp delSp modSp">
        <pc:chgData name="Gastbenutzer" userId="S::urn:spo:anon#57154fd509c21230d00b4984bf749279d42623d68a89be6882b32a5718698349::" providerId="AD" clId="Web-{BCD4B2CA-0039-FB82-EB4C-4AAACAC2A002}" dt="2023-05-07T15:44:08.528" v="274" actId="1076"/>
        <pc:sldMkLst>
          <pc:docMk/>
          <pc:sldMk cId="1607914348" sldId="1886"/>
        </pc:sldMkLst>
        <pc:spChg chg="add del mod">
          <ac:chgData name="Gastbenutzer" userId="S::urn:spo:anon#57154fd509c21230d00b4984bf749279d42623d68a89be6882b32a5718698349::" providerId="AD" clId="Web-{BCD4B2CA-0039-FB82-EB4C-4AAACAC2A002}" dt="2023-05-07T15:33:49.259" v="234"/>
          <ac:spMkLst>
            <pc:docMk/>
            <pc:sldMk cId="1607914348" sldId="1886"/>
            <ac:spMk id="9" creationId="{B3DFC58E-20F5-68B2-44F9-5F5C376CA07F}"/>
          </ac:spMkLst>
        </pc:spChg>
        <pc:spChg chg="mod">
          <ac:chgData name="Gastbenutzer" userId="S::urn:spo:anon#57154fd509c21230d00b4984bf749279d42623d68a89be6882b32a5718698349::" providerId="AD" clId="Web-{BCD4B2CA-0039-FB82-EB4C-4AAACAC2A002}" dt="2023-05-07T15:32:40.226" v="190" actId="20577"/>
          <ac:spMkLst>
            <pc:docMk/>
            <pc:sldMk cId="1607914348" sldId="1886"/>
            <ac:spMk id="10" creationId="{6D6E147D-9C97-1F1E-312D-AA086AEC351F}"/>
          </ac:spMkLst>
        </pc:spChg>
        <pc:spChg chg="add del mod">
          <ac:chgData name="Gastbenutzer" userId="S::urn:spo:anon#57154fd509c21230d00b4984bf749279d42623d68a89be6882b32a5718698349::" providerId="AD" clId="Web-{BCD4B2CA-0039-FB82-EB4C-4AAACAC2A002}" dt="2023-05-07T15:33:44.275" v="232"/>
          <ac:spMkLst>
            <pc:docMk/>
            <pc:sldMk cId="1607914348" sldId="1886"/>
            <ac:spMk id="11" creationId="{8AA1B55B-5FD2-D13E-F7BC-F33B1C8FC3D2}"/>
          </ac:spMkLst>
        </pc:spChg>
        <pc:spChg chg="add del mod">
          <ac:chgData name="Gastbenutzer" userId="S::urn:spo:anon#57154fd509c21230d00b4984bf749279d42623d68a89be6882b32a5718698349::" providerId="AD" clId="Web-{BCD4B2CA-0039-FB82-EB4C-4AAACAC2A002}" dt="2023-05-07T15:33:54.666" v="237"/>
          <ac:spMkLst>
            <pc:docMk/>
            <pc:sldMk cId="1607914348" sldId="1886"/>
            <ac:spMk id="12" creationId="{C990134D-095A-4BD7-8D13-194A02067DB9}"/>
          </ac:spMkLst>
        </pc:spChg>
        <pc:spChg chg="add del mod">
          <ac:chgData name="Gastbenutzer" userId="S::urn:spo:anon#57154fd509c21230d00b4984bf749279d42623d68a89be6882b32a5718698349::" providerId="AD" clId="Web-{BCD4B2CA-0039-FB82-EB4C-4AAACAC2A002}" dt="2023-05-07T15:32:35.539" v="169"/>
          <ac:spMkLst>
            <pc:docMk/>
            <pc:sldMk cId="1607914348" sldId="1886"/>
            <ac:spMk id="19" creationId="{4301B3E0-E419-314D-8D1A-00BE3598756A}"/>
          </ac:spMkLst>
        </pc:spChg>
        <pc:spChg chg="add mod">
          <ac:chgData name="Gastbenutzer" userId="S::urn:spo:anon#57154fd509c21230d00b4984bf749279d42623d68a89be6882b32a5718698349::" providerId="AD" clId="Web-{BCD4B2CA-0039-FB82-EB4C-4AAACAC2A002}" dt="2023-05-07T15:36:00.920" v="254" actId="20577"/>
          <ac:spMkLst>
            <pc:docMk/>
            <pc:sldMk cId="1607914348" sldId="1886"/>
            <ac:spMk id="24" creationId="{86FE5B0B-7473-861E-37B8-C08560E80C92}"/>
          </ac:spMkLst>
        </pc:spChg>
        <pc:spChg chg="add mod">
          <ac:chgData name="Gastbenutzer" userId="S::urn:spo:anon#57154fd509c21230d00b4984bf749279d42623d68a89be6882b32a5718698349::" providerId="AD" clId="Web-{BCD4B2CA-0039-FB82-EB4C-4AAACAC2A002}" dt="2023-05-07T15:36:09.857" v="261" actId="20577"/>
          <ac:spMkLst>
            <pc:docMk/>
            <pc:sldMk cId="1607914348" sldId="1886"/>
            <ac:spMk id="25" creationId="{1C192768-8A6A-929A-91F3-547F7F646F4D}"/>
          </ac:spMkLst>
        </pc:spChg>
        <pc:spChg chg="add mod">
          <ac:chgData name="Gastbenutzer" userId="S::urn:spo:anon#57154fd509c21230d00b4984bf749279d42623d68a89be6882b32a5718698349::" providerId="AD" clId="Web-{BCD4B2CA-0039-FB82-EB4C-4AAACAC2A002}" dt="2023-05-07T15:36:14.592" v="266" actId="20577"/>
          <ac:spMkLst>
            <pc:docMk/>
            <pc:sldMk cId="1607914348" sldId="1886"/>
            <ac:spMk id="26" creationId="{CD1DFF11-743D-217E-618D-C31AB0299F4B}"/>
          </ac:spMkLst>
        </pc:spChg>
        <pc:picChg chg="del">
          <ac:chgData name="Gastbenutzer" userId="S::urn:spo:anon#57154fd509c21230d00b4984bf749279d42623d68a89be6882b32a5718698349::" providerId="AD" clId="Web-{BCD4B2CA-0039-FB82-EB4C-4AAACAC2A002}" dt="2023-05-07T15:27:33.087" v="100"/>
          <ac:picMkLst>
            <pc:docMk/>
            <pc:sldMk cId="1607914348" sldId="1886"/>
            <ac:picMk id="3" creationId="{369CA637-98E3-F002-7C6B-68243E6F4C7C}"/>
          </ac:picMkLst>
        </pc:picChg>
        <pc:picChg chg="del">
          <ac:chgData name="Gastbenutzer" userId="S::urn:spo:anon#57154fd509c21230d00b4984bf749279d42623d68a89be6882b32a5718698349::" providerId="AD" clId="Web-{BCD4B2CA-0039-FB82-EB4C-4AAACAC2A002}" dt="2023-05-07T15:18:58.119" v="1"/>
          <ac:picMkLst>
            <pc:docMk/>
            <pc:sldMk cId="1607914348" sldId="1886"/>
            <ac:picMk id="6" creationId="{9FABDCE2-20B7-7806-F759-0BE67F5A538D}"/>
          </ac:picMkLst>
        </pc:picChg>
        <pc:picChg chg="del">
          <ac:chgData name="Gastbenutzer" userId="S::urn:spo:anon#57154fd509c21230d00b4984bf749279d42623d68a89be6882b32a5718698349::" providerId="AD" clId="Web-{BCD4B2CA-0039-FB82-EB4C-4AAACAC2A002}" dt="2023-05-07T15:19:57.824" v="23"/>
          <ac:picMkLst>
            <pc:docMk/>
            <pc:sldMk cId="1607914348" sldId="1886"/>
            <ac:picMk id="7" creationId="{ACA529F2-4F54-6830-D6C6-B70134F559F2}"/>
          </ac:picMkLst>
        </pc:picChg>
        <pc:picChg chg="add del">
          <ac:chgData name="Gastbenutzer" userId="S::urn:spo:anon#57154fd509c21230d00b4984bf749279d42623d68a89be6882b32a5718698349::" providerId="AD" clId="Web-{BCD4B2CA-0039-FB82-EB4C-4AAACAC2A002}" dt="2023-05-07T15:32:37.836" v="170"/>
          <ac:picMkLst>
            <pc:docMk/>
            <pc:sldMk cId="1607914348" sldId="1886"/>
            <ac:picMk id="8" creationId="{F8EB53DD-0D8E-6D05-1293-2E1E033416B9}"/>
          </ac:picMkLst>
        </pc:picChg>
        <pc:picChg chg="add del mod">
          <ac:chgData name="Gastbenutzer" userId="S::urn:spo:anon#57154fd509c21230d00b4984bf749279d42623d68a89be6882b32a5718698349::" providerId="AD" clId="Web-{BCD4B2CA-0039-FB82-EB4C-4AAACAC2A002}" dt="2023-05-07T15:21:20.545" v="38"/>
          <ac:picMkLst>
            <pc:docMk/>
            <pc:sldMk cId="1607914348" sldId="1886"/>
            <ac:picMk id="13" creationId="{0709AFB3-E5E5-4F3F-74A5-6AE2981561A8}"/>
          </ac:picMkLst>
        </pc:picChg>
        <pc:picChg chg="add del mod">
          <ac:chgData name="Gastbenutzer" userId="S::urn:spo:anon#57154fd509c21230d00b4984bf749279d42623d68a89be6882b32a5718698349::" providerId="AD" clId="Web-{BCD4B2CA-0039-FB82-EB4C-4AAACAC2A002}" dt="2023-05-07T15:33:50.931" v="235"/>
          <ac:picMkLst>
            <pc:docMk/>
            <pc:sldMk cId="1607914348" sldId="1886"/>
            <ac:picMk id="14" creationId="{685EDBD1-C5AE-3C27-E87A-E649FB9F3FCE}"/>
          </ac:picMkLst>
        </pc:picChg>
        <pc:picChg chg="add del mod">
          <ac:chgData name="Gastbenutzer" userId="S::urn:spo:anon#57154fd509c21230d00b4984bf749279d42623d68a89be6882b32a5718698349::" providerId="AD" clId="Web-{BCD4B2CA-0039-FB82-EB4C-4AAACAC2A002}" dt="2023-05-07T15:22:03.468" v="40"/>
          <ac:picMkLst>
            <pc:docMk/>
            <pc:sldMk cId="1607914348" sldId="1886"/>
            <ac:picMk id="15" creationId="{046DE501-3FF9-31C3-E16E-2BB6B2FCF800}"/>
          </ac:picMkLst>
        </pc:picChg>
        <pc:picChg chg="add del mod modCrop">
          <ac:chgData name="Gastbenutzer" userId="S::urn:spo:anon#57154fd509c21230d00b4984bf749279d42623d68a89be6882b32a5718698349::" providerId="AD" clId="Web-{BCD4B2CA-0039-FB82-EB4C-4AAACAC2A002}" dt="2023-05-07T15:33:46.650" v="233"/>
          <ac:picMkLst>
            <pc:docMk/>
            <pc:sldMk cId="1607914348" sldId="1886"/>
            <ac:picMk id="16" creationId="{4DE4A835-EF3B-2937-87D3-BC8EB49B972A}"/>
          </ac:picMkLst>
        </pc:picChg>
        <pc:picChg chg="add del mod">
          <ac:chgData name="Gastbenutzer" userId="S::urn:spo:anon#57154fd509c21230d00b4984bf749279d42623d68a89be6882b32a5718698349::" providerId="AD" clId="Web-{BCD4B2CA-0039-FB82-EB4C-4AAACAC2A002}" dt="2023-05-07T15:27:30.587" v="98"/>
          <ac:picMkLst>
            <pc:docMk/>
            <pc:sldMk cId="1607914348" sldId="1886"/>
            <ac:picMk id="17" creationId="{6DB4B5DD-20CC-3C04-C862-D7DAA89BC4AB}"/>
          </ac:picMkLst>
        </pc:picChg>
        <pc:picChg chg="add del mod">
          <ac:chgData name="Gastbenutzer" userId="S::urn:spo:anon#57154fd509c21230d00b4984bf749279d42623d68a89be6882b32a5718698349::" providerId="AD" clId="Web-{BCD4B2CA-0039-FB82-EB4C-4AAACAC2A002}" dt="2023-05-07T15:33:24.681" v="221"/>
          <ac:picMkLst>
            <pc:docMk/>
            <pc:sldMk cId="1607914348" sldId="1886"/>
            <ac:picMk id="18" creationId="{EB80EE1B-3449-8156-0847-1988595D987B}"/>
          </ac:picMkLst>
        </pc:picChg>
        <pc:picChg chg="add del mod">
          <ac:chgData name="Gastbenutzer" userId="S::urn:spo:anon#57154fd509c21230d00b4984bf749279d42623d68a89be6882b32a5718698349::" providerId="AD" clId="Web-{BCD4B2CA-0039-FB82-EB4C-4AAACAC2A002}" dt="2023-05-07T15:32:28.413" v="166"/>
          <ac:picMkLst>
            <pc:docMk/>
            <pc:sldMk cId="1607914348" sldId="1886"/>
            <ac:picMk id="20" creationId="{D0CB736E-2C2F-80C6-AB08-56CA21DDA658}"/>
          </ac:picMkLst>
        </pc:picChg>
        <pc:picChg chg="add mod">
          <ac:chgData name="Gastbenutzer" userId="S::urn:spo:anon#57154fd509c21230d00b4984bf749279d42623d68a89be6882b32a5718698349::" providerId="AD" clId="Web-{BCD4B2CA-0039-FB82-EB4C-4AAACAC2A002}" dt="2023-05-07T15:34:04.791" v="240" actId="1076"/>
          <ac:picMkLst>
            <pc:docMk/>
            <pc:sldMk cId="1607914348" sldId="1886"/>
            <ac:picMk id="21" creationId="{0EC59E01-531F-5F4B-7B4A-34954976DC86}"/>
          </ac:picMkLst>
        </pc:picChg>
        <pc:picChg chg="add mod">
          <ac:chgData name="Gastbenutzer" userId="S::urn:spo:anon#57154fd509c21230d00b4984bf749279d42623d68a89be6882b32a5718698349::" providerId="AD" clId="Web-{BCD4B2CA-0039-FB82-EB4C-4AAACAC2A002}" dt="2023-05-07T15:44:08.528" v="273" actId="1076"/>
          <ac:picMkLst>
            <pc:docMk/>
            <pc:sldMk cId="1607914348" sldId="1886"/>
            <ac:picMk id="22" creationId="{27B040F5-5E6D-BE5D-9910-D8DB3B8981F0}"/>
          </ac:picMkLst>
        </pc:picChg>
        <pc:picChg chg="add mod">
          <ac:chgData name="Gastbenutzer" userId="S::urn:spo:anon#57154fd509c21230d00b4984bf749279d42623d68a89be6882b32a5718698349::" providerId="AD" clId="Web-{BCD4B2CA-0039-FB82-EB4C-4AAACAC2A002}" dt="2023-05-07T15:44:08.528" v="274" actId="1076"/>
          <ac:picMkLst>
            <pc:docMk/>
            <pc:sldMk cId="1607914348" sldId="1886"/>
            <ac:picMk id="23" creationId="{0392B0CA-8FBC-F15A-938D-7D6E9B68E4E8}"/>
          </ac:picMkLst>
        </pc:picChg>
      </pc:sldChg>
      <pc:sldChg chg="addSp delSp modSp new">
        <pc:chgData name="Gastbenutzer" userId="S::urn:spo:anon#57154fd509c21230d00b4984bf749279d42623d68a89be6882b32a5718698349::" providerId="AD" clId="Web-{BCD4B2CA-0039-FB82-EB4C-4AAACAC2A002}" dt="2023-05-07T15:50:12.101" v="330" actId="14100"/>
        <pc:sldMkLst>
          <pc:docMk/>
          <pc:sldMk cId="214623968" sldId="1890"/>
        </pc:sldMkLst>
        <pc:spChg chg="del">
          <ac:chgData name="Gastbenutzer" userId="S::urn:spo:anon#57154fd509c21230d00b4984bf749279d42623d68a89be6882b32a5718698349::" providerId="AD" clId="Web-{BCD4B2CA-0039-FB82-EB4C-4AAACAC2A002}" dt="2023-05-07T15:43:29.480" v="267"/>
          <ac:spMkLst>
            <pc:docMk/>
            <pc:sldMk cId="214623968" sldId="1890"/>
            <ac:spMk id="3" creationId="{46C98253-E84F-CBBA-B6AC-B4BE6E1DE921}"/>
          </ac:spMkLst>
        </pc:spChg>
        <pc:spChg chg="add mod">
          <ac:chgData name="Gastbenutzer" userId="S::urn:spo:anon#57154fd509c21230d00b4984bf749279d42623d68a89be6882b32a5718698349::" providerId="AD" clId="Web-{BCD4B2CA-0039-FB82-EB4C-4AAACAC2A002}" dt="2023-05-07T15:50:12.101" v="330" actId="14100"/>
          <ac:spMkLst>
            <pc:docMk/>
            <pc:sldMk cId="214623968" sldId="1890"/>
            <ac:spMk id="7" creationId="{C1E1FFD5-6BA4-E5CA-C80A-9948E24F001A}"/>
          </ac:spMkLst>
        </pc:spChg>
        <pc:picChg chg="add del mod">
          <ac:chgData name="Gastbenutzer" userId="S::urn:spo:anon#57154fd509c21230d00b4984bf749279d42623d68a89be6882b32a5718698349::" providerId="AD" clId="Web-{BCD4B2CA-0039-FB82-EB4C-4AAACAC2A002}" dt="2023-05-07T15:47:37.674" v="275"/>
          <ac:picMkLst>
            <pc:docMk/>
            <pc:sldMk cId="214623968" sldId="1890"/>
            <ac:picMk id="6" creationId="{5C25FE98-4222-1102-8B0E-542C309B9765}"/>
          </ac:picMkLst>
        </pc:picChg>
      </pc:sldChg>
      <pc:sldChg chg="addSp delSp modSp new">
        <pc:chgData name="Gastbenutzer" userId="S::urn:spo:anon#57154fd509c21230d00b4984bf749279d42623d68a89be6882b32a5718698349::" providerId="AD" clId="Web-{BCD4B2CA-0039-FB82-EB4C-4AAACAC2A002}" dt="2023-05-07T15:50:49.102" v="354" actId="20577"/>
        <pc:sldMkLst>
          <pc:docMk/>
          <pc:sldMk cId="3853113501" sldId="1891"/>
        </pc:sldMkLst>
        <pc:spChg chg="mod">
          <ac:chgData name="Gastbenutzer" userId="S::urn:spo:anon#57154fd509c21230d00b4984bf749279d42623d68a89be6882b32a5718698349::" providerId="AD" clId="Web-{BCD4B2CA-0039-FB82-EB4C-4AAACAC2A002}" dt="2023-05-07T15:50:49.102" v="354" actId="20577"/>
          <ac:spMkLst>
            <pc:docMk/>
            <pc:sldMk cId="3853113501" sldId="1891"/>
            <ac:spMk id="2" creationId="{C517AA01-B306-7461-7673-D03080D1C9F9}"/>
          </ac:spMkLst>
        </pc:spChg>
        <pc:spChg chg="del">
          <ac:chgData name="Gastbenutzer" userId="S::urn:spo:anon#57154fd509c21230d00b4984bf749279d42623d68a89be6882b32a5718698349::" providerId="AD" clId="Web-{BCD4B2CA-0039-FB82-EB4C-4AAACAC2A002}" dt="2023-05-07T15:48:44.895" v="308"/>
          <ac:spMkLst>
            <pc:docMk/>
            <pc:sldMk cId="3853113501" sldId="1891"/>
            <ac:spMk id="3" creationId="{0CD2CBB4-5B6B-EBE5-FF0D-668EF0DE6D44}"/>
          </ac:spMkLst>
        </pc:spChg>
        <pc:picChg chg="add mod">
          <ac:chgData name="Gastbenutzer" userId="S::urn:spo:anon#57154fd509c21230d00b4984bf749279d42623d68a89be6882b32a5718698349::" providerId="AD" clId="Web-{BCD4B2CA-0039-FB82-EB4C-4AAACAC2A002}" dt="2023-05-07T15:49:02.568" v="315" actId="1076"/>
          <ac:picMkLst>
            <pc:docMk/>
            <pc:sldMk cId="3853113501" sldId="1891"/>
            <ac:picMk id="6" creationId="{0805CF8C-7B79-A004-8331-3C42C73BABFF}"/>
          </ac:picMkLst>
        </pc:picChg>
      </pc:sldChg>
      <pc:sldChg chg="modSp new">
        <pc:chgData name="Gastbenutzer" userId="S::urn:spo:anon#57154fd509c21230d00b4984bf749279d42623d68a89be6882b32a5718698349::" providerId="AD" clId="Web-{BCD4B2CA-0039-FB82-EB4C-4AAACAC2A002}" dt="2023-05-07T15:58:43.866" v="458" actId="20577"/>
        <pc:sldMkLst>
          <pc:docMk/>
          <pc:sldMk cId="923805610" sldId="1892"/>
        </pc:sldMkLst>
        <pc:spChg chg="mod">
          <ac:chgData name="Gastbenutzer" userId="S::urn:spo:anon#57154fd509c21230d00b4984bf749279d42623d68a89be6882b32a5718698349::" providerId="AD" clId="Web-{BCD4B2CA-0039-FB82-EB4C-4AAACAC2A002}" dt="2023-05-07T15:56:09.533" v="451" actId="20577"/>
          <ac:spMkLst>
            <pc:docMk/>
            <pc:sldMk cId="923805610" sldId="1892"/>
            <ac:spMk id="2" creationId="{8379B543-91AF-ABBD-FDBA-F849ADE99566}"/>
          </ac:spMkLst>
        </pc:spChg>
        <pc:spChg chg="mod">
          <ac:chgData name="Gastbenutzer" userId="S::urn:spo:anon#57154fd509c21230d00b4984bf749279d42623d68a89be6882b32a5718698349::" providerId="AD" clId="Web-{BCD4B2CA-0039-FB82-EB4C-4AAACAC2A002}" dt="2023-05-07T15:58:43.866" v="458" actId="20577"/>
          <ac:spMkLst>
            <pc:docMk/>
            <pc:sldMk cId="923805610" sldId="1892"/>
            <ac:spMk id="3" creationId="{CB460E43-A317-93E0-C17E-58ADAD849C49}"/>
          </ac:spMkLst>
        </pc:spChg>
      </pc:sldChg>
      <pc:sldChg chg="addSp delSp modSp new">
        <pc:chgData name="Gastbenutzer" userId="S::urn:spo:anon#57154fd509c21230d00b4984bf749279d42623d68a89be6882b32a5718698349::" providerId="AD" clId="Web-{BCD4B2CA-0039-FB82-EB4C-4AAACAC2A002}" dt="2023-05-07T16:48:36.896" v="796" actId="20577"/>
        <pc:sldMkLst>
          <pc:docMk/>
          <pc:sldMk cId="1669389827" sldId="1894"/>
        </pc:sldMkLst>
        <pc:spChg chg="mod">
          <ac:chgData name="Gastbenutzer" userId="S::urn:spo:anon#57154fd509c21230d00b4984bf749279d42623d68a89be6882b32a5718698349::" providerId="AD" clId="Web-{BCD4B2CA-0039-FB82-EB4C-4AAACAC2A002}" dt="2023-05-07T15:52:11.886" v="398" actId="20577"/>
          <ac:spMkLst>
            <pc:docMk/>
            <pc:sldMk cId="1669389827" sldId="1894"/>
            <ac:spMk id="2" creationId="{B446E88B-CE8A-D126-2B3D-142F566EE356}"/>
          </ac:spMkLst>
        </pc:spChg>
        <pc:spChg chg="del">
          <ac:chgData name="Gastbenutzer" userId="S::urn:spo:anon#57154fd509c21230d00b4984bf749279d42623d68a89be6882b32a5718698349::" providerId="AD" clId="Web-{BCD4B2CA-0039-FB82-EB4C-4AAACAC2A002}" dt="2023-05-07T15:50:36.180" v="332"/>
          <ac:spMkLst>
            <pc:docMk/>
            <pc:sldMk cId="1669389827" sldId="1894"/>
            <ac:spMk id="3" creationId="{6F7F9A89-0AF1-AFC3-5923-79BDE221D58E}"/>
          </ac:spMkLst>
        </pc:spChg>
        <pc:spChg chg="add mod">
          <ac:chgData name="Gastbenutzer" userId="S::urn:spo:anon#57154fd509c21230d00b4984bf749279d42623d68a89be6882b32a5718698349::" providerId="AD" clId="Web-{BCD4B2CA-0039-FB82-EB4C-4AAACAC2A002}" dt="2023-05-07T15:55:43.720" v="441" actId="20577"/>
          <ac:spMkLst>
            <pc:docMk/>
            <pc:sldMk cId="1669389827" sldId="1894"/>
            <ac:spMk id="8" creationId="{0D1D0344-307C-CCD5-7F7C-32918A241DC8}"/>
          </ac:spMkLst>
        </pc:spChg>
        <pc:spChg chg="add mod">
          <ac:chgData name="Gastbenutzer" userId="S::urn:spo:anon#57154fd509c21230d00b4984bf749279d42623d68a89be6882b32a5718698349::" providerId="AD" clId="Web-{BCD4B2CA-0039-FB82-EB4C-4AAACAC2A002}" dt="2023-05-07T16:48:36.896" v="796" actId="20577"/>
          <ac:spMkLst>
            <pc:docMk/>
            <pc:sldMk cId="1669389827" sldId="1894"/>
            <ac:spMk id="9" creationId="{7E7B2BB2-3139-DCBC-1834-C40FE6BDD877}"/>
          </ac:spMkLst>
        </pc:spChg>
        <pc:picChg chg="add del mod">
          <ac:chgData name="Gastbenutzer" userId="S::urn:spo:anon#57154fd509c21230d00b4984bf749279d42623d68a89be6882b32a5718698349::" providerId="AD" clId="Web-{BCD4B2CA-0039-FB82-EB4C-4AAACAC2A002}" dt="2023-05-07T15:51:20.790" v="383"/>
          <ac:picMkLst>
            <pc:docMk/>
            <pc:sldMk cId="1669389827" sldId="1894"/>
            <ac:picMk id="6" creationId="{E5C06022-1668-8CBD-0937-380AA0CFF809}"/>
          </ac:picMkLst>
        </pc:picChg>
        <pc:picChg chg="add del mod">
          <ac:chgData name="Gastbenutzer" userId="S::urn:spo:anon#57154fd509c21230d00b4984bf749279d42623d68a89be6882b32a5718698349::" providerId="AD" clId="Web-{BCD4B2CA-0039-FB82-EB4C-4AAACAC2A002}" dt="2023-05-07T15:52:41.074" v="401"/>
          <ac:picMkLst>
            <pc:docMk/>
            <pc:sldMk cId="1669389827" sldId="1894"/>
            <ac:picMk id="7" creationId="{41873EAE-A420-3415-2ECA-FAE93E00AC5B}"/>
          </ac:picMkLst>
        </pc:picChg>
      </pc:sldChg>
    </pc:docChg>
  </pc:docChgLst>
  <pc:docChgLst>
    <pc:chgData name="Schoellig, Angela" userId="S::angela.schoellig@tum.de::8a1c5625-1178-4ec0-9388-f86c2a6246a9" providerId="AD" clId="Web-{F4992CDC-CB8F-8DF4-2763-FD12E6FDB851}"/>
    <pc:docChg chg="addSld delSld modSld sldOrd modSection">
      <pc:chgData name="Schoellig, Angela" userId="S::angela.schoellig@tum.de::8a1c5625-1178-4ec0-9388-f86c2a6246a9" providerId="AD" clId="Web-{F4992CDC-CB8F-8DF4-2763-FD12E6FDB851}" dt="2023-04-24T12:27:17.349" v="2741" actId="20577"/>
      <pc:docMkLst>
        <pc:docMk/>
      </pc:docMkLst>
      <pc:sldChg chg="del">
        <pc:chgData name="Schoellig, Angela" userId="S::angela.schoellig@tum.de::8a1c5625-1178-4ec0-9388-f86c2a6246a9" providerId="AD" clId="Web-{F4992CDC-CB8F-8DF4-2763-FD12E6FDB851}" dt="2023-04-24T11:45:56.597" v="1812"/>
        <pc:sldMkLst>
          <pc:docMk/>
          <pc:sldMk cId="1869026910" sldId="405"/>
        </pc:sldMkLst>
      </pc:sldChg>
      <pc:sldChg chg="del">
        <pc:chgData name="Schoellig, Angela" userId="S::angela.schoellig@tum.de::8a1c5625-1178-4ec0-9388-f86c2a6246a9" providerId="AD" clId="Web-{F4992CDC-CB8F-8DF4-2763-FD12E6FDB851}" dt="2023-04-24T11:45:56.550" v="1790"/>
        <pc:sldMkLst>
          <pc:docMk/>
          <pc:sldMk cId="3423750642" sldId="630"/>
        </pc:sldMkLst>
      </pc:sldChg>
      <pc:sldChg chg="del">
        <pc:chgData name="Schoellig, Angela" userId="S::angela.schoellig@tum.de::8a1c5625-1178-4ec0-9388-f86c2a6246a9" providerId="AD" clId="Web-{F4992CDC-CB8F-8DF4-2763-FD12E6FDB851}" dt="2023-04-24T11:45:56.550" v="1789"/>
        <pc:sldMkLst>
          <pc:docMk/>
          <pc:sldMk cId="4215537850" sldId="631"/>
        </pc:sldMkLst>
      </pc:sldChg>
      <pc:sldChg chg="addSp delSp modSp">
        <pc:chgData name="Schoellig, Angela" userId="S::angela.schoellig@tum.de::8a1c5625-1178-4ec0-9388-f86c2a6246a9" providerId="AD" clId="Web-{F4992CDC-CB8F-8DF4-2763-FD12E6FDB851}" dt="2023-04-24T10:29:26.153" v="196" actId="1076"/>
        <pc:sldMkLst>
          <pc:docMk/>
          <pc:sldMk cId="2143319470" sldId="1025"/>
        </pc:sldMkLst>
        <pc:spChg chg="mod">
          <ac:chgData name="Schoellig, Angela" userId="S::angela.schoellig@tum.de::8a1c5625-1178-4ec0-9388-f86c2a6246a9" providerId="AD" clId="Web-{F4992CDC-CB8F-8DF4-2763-FD12E6FDB851}" dt="2023-04-24T10:17:16.598" v="122" actId="1076"/>
          <ac:spMkLst>
            <pc:docMk/>
            <pc:sldMk cId="2143319470" sldId="1025"/>
            <ac:spMk id="2" creationId="{00000000-0000-0000-0000-000000000000}"/>
          </ac:spMkLst>
        </pc:spChg>
        <pc:spChg chg="mod">
          <ac:chgData name="Schoellig, Angela" userId="S::angela.schoellig@tum.de::8a1c5625-1178-4ec0-9388-f86c2a6246a9" providerId="AD" clId="Web-{F4992CDC-CB8F-8DF4-2763-FD12E6FDB851}" dt="2023-04-24T10:15:50.252" v="101" actId="20577"/>
          <ac:spMkLst>
            <pc:docMk/>
            <pc:sldMk cId="2143319470" sldId="1025"/>
            <ac:spMk id="6" creationId="{00000000-0000-0000-0000-000000000000}"/>
          </ac:spMkLst>
        </pc:spChg>
        <pc:spChg chg="mod">
          <ac:chgData name="Schoellig, Angela" userId="S::angela.schoellig@tum.de::8a1c5625-1178-4ec0-9388-f86c2a6246a9" providerId="AD" clId="Web-{F4992CDC-CB8F-8DF4-2763-FD12E6FDB851}" dt="2023-04-24T10:20:34.558" v="174" actId="20577"/>
          <ac:spMkLst>
            <pc:docMk/>
            <pc:sldMk cId="2143319470" sldId="1025"/>
            <ac:spMk id="7" creationId="{00000000-0000-0000-0000-000000000000}"/>
          </ac:spMkLst>
        </pc:spChg>
        <pc:picChg chg="add del mod">
          <ac:chgData name="Schoellig, Angela" userId="S::angela.schoellig@tum.de::8a1c5625-1178-4ec0-9388-f86c2a6246a9" providerId="AD" clId="Web-{F4992CDC-CB8F-8DF4-2763-FD12E6FDB851}" dt="2023-04-24T10:29:10.590" v="195"/>
          <ac:picMkLst>
            <pc:docMk/>
            <pc:sldMk cId="2143319470" sldId="1025"/>
            <ac:picMk id="3" creationId="{37C7D9BC-7CB2-C54E-E436-8AA9347550F6}"/>
          </ac:picMkLst>
        </pc:picChg>
        <pc:picChg chg="add mod">
          <ac:chgData name="Schoellig, Angela" userId="S::angela.schoellig@tum.de::8a1c5625-1178-4ec0-9388-f86c2a6246a9" providerId="AD" clId="Web-{F4992CDC-CB8F-8DF4-2763-FD12E6FDB851}" dt="2023-04-24T10:29:26.153" v="196" actId="1076"/>
          <ac:picMkLst>
            <pc:docMk/>
            <pc:sldMk cId="2143319470" sldId="1025"/>
            <ac:picMk id="4" creationId="{BCB1981E-19A1-E8B4-CB60-09622846109A}"/>
          </ac:picMkLst>
        </pc:picChg>
        <pc:picChg chg="mod">
          <ac:chgData name="Schoellig, Angela" userId="S::angela.schoellig@tum.de::8a1c5625-1178-4ec0-9388-f86c2a6246a9" providerId="AD" clId="Web-{F4992CDC-CB8F-8DF4-2763-FD12E6FDB851}" dt="2023-04-24T10:20:56.527" v="175" actId="14100"/>
          <ac:picMkLst>
            <pc:docMk/>
            <pc:sldMk cId="2143319470" sldId="1025"/>
            <ac:picMk id="3076" creationId="{80B227A4-52BD-3337-991E-85F260E0EB9C}"/>
          </ac:picMkLst>
        </pc:picChg>
      </pc:sldChg>
      <pc:sldChg chg="del">
        <pc:chgData name="Schoellig, Angela" userId="S::angela.schoellig@tum.de::8a1c5625-1178-4ec0-9388-f86c2a6246a9" providerId="AD" clId="Web-{F4992CDC-CB8F-8DF4-2763-FD12E6FDB851}" dt="2023-04-24T11:45:56.613" v="1822"/>
        <pc:sldMkLst>
          <pc:docMk/>
          <pc:sldMk cId="4079843007" sldId="1146"/>
        </pc:sldMkLst>
      </pc:sldChg>
      <pc:sldChg chg="del">
        <pc:chgData name="Schoellig, Angela" userId="S::angela.schoellig@tum.de::8a1c5625-1178-4ec0-9388-f86c2a6246a9" providerId="AD" clId="Web-{F4992CDC-CB8F-8DF4-2763-FD12E6FDB851}" dt="2023-04-24T11:45:56.613" v="1826"/>
        <pc:sldMkLst>
          <pc:docMk/>
          <pc:sldMk cId="2998376728" sldId="1175"/>
        </pc:sldMkLst>
      </pc:sldChg>
      <pc:sldChg chg="del">
        <pc:chgData name="Schoellig, Angela" userId="S::angela.schoellig@tum.de::8a1c5625-1178-4ec0-9388-f86c2a6246a9" providerId="AD" clId="Web-{F4992CDC-CB8F-8DF4-2763-FD12E6FDB851}" dt="2023-04-24T11:45:56.613" v="1819"/>
        <pc:sldMkLst>
          <pc:docMk/>
          <pc:sldMk cId="1028732710" sldId="1308"/>
        </pc:sldMkLst>
      </pc:sldChg>
      <pc:sldChg chg="del">
        <pc:chgData name="Schoellig, Angela" userId="S::angela.schoellig@tum.de::8a1c5625-1178-4ec0-9388-f86c2a6246a9" providerId="AD" clId="Web-{F4992CDC-CB8F-8DF4-2763-FD12E6FDB851}" dt="2023-04-24T11:45:56.566" v="1798"/>
        <pc:sldMkLst>
          <pc:docMk/>
          <pc:sldMk cId="3524349727" sldId="1309"/>
        </pc:sldMkLst>
      </pc:sldChg>
      <pc:sldChg chg="del">
        <pc:chgData name="Schoellig, Angela" userId="S::angela.schoellig@tum.de::8a1c5625-1178-4ec0-9388-f86c2a6246a9" providerId="AD" clId="Web-{F4992CDC-CB8F-8DF4-2763-FD12E6FDB851}" dt="2023-04-24T11:45:56.597" v="1810"/>
        <pc:sldMkLst>
          <pc:docMk/>
          <pc:sldMk cId="2064878398" sldId="1321"/>
        </pc:sldMkLst>
      </pc:sldChg>
      <pc:sldChg chg="del">
        <pc:chgData name="Schoellig, Angela" userId="S::angela.schoellig@tum.de::8a1c5625-1178-4ec0-9388-f86c2a6246a9" providerId="AD" clId="Web-{F4992CDC-CB8F-8DF4-2763-FD12E6FDB851}" dt="2023-04-24T11:45:56.613" v="1825"/>
        <pc:sldMkLst>
          <pc:docMk/>
          <pc:sldMk cId="4021409949" sldId="1327"/>
        </pc:sldMkLst>
      </pc:sldChg>
      <pc:sldChg chg="del">
        <pc:chgData name="Schoellig, Angela" userId="S::angela.schoellig@tum.de::8a1c5625-1178-4ec0-9388-f86c2a6246a9" providerId="AD" clId="Web-{F4992CDC-CB8F-8DF4-2763-FD12E6FDB851}" dt="2023-04-24T11:45:56.613" v="1824"/>
        <pc:sldMkLst>
          <pc:docMk/>
          <pc:sldMk cId="3733266002" sldId="1328"/>
        </pc:sldMkLst>
      </pc:sldChg>
      <pc:sldChg chg="del">
        <pc:chgData name="Schoellig, Angela" userId="S::angela.schoellig@tum.de::8a1c5625-1178-4ec0-9388-f86c2a6246a9" providerId="AD" clId="Web-{F4992CDC-CB8F-8DF4-2763-FD12E6FDB851}" dt="2023-04-24T11:45:56.566" v="1799"/>
        <pc:sldMkLst>
          <pc:docMk/>
          <pc:sldMk cId="68337098" sldId="1335"/>
        </pc:sldMkLst>
      </pc:sldChg>
      <pc:sldChg chg="del">
        <pc:chgData name="Schoellig, Angela" userId="S::angela.schoellig@tum.de::8a1c5625-1178-4ec0-9388-f86c2a6246a9" providerId="AD" clId="Web-{F4992CDC-CB8F-8DF4-2763-FD12E6FDB851}" dt="2023-04-24T11:45:56.613" v="1820"/>
        <pc:sldMkLst>
          <pc:docMk/>
          <pc:sldMk cId="1755026876" sldId="1395"/>
        </pc:sldMkLst>
      </pc:sldChg>
      <pc:sldChg chg="del">
        <pc:chgData name="Schoellig, Angela" userId="S::angela.schoellig@tum.de::8a1c5625-1178-4ec0-9388-f86c2a6246a9" providerId="AD" clId="Web-{F4992CDC-CB8F-8DF4-2763-FD12E6FDB851}" dt="2023-04-24T11:45:56.597" v="1811"/>
        <pc:sldMkLst>
          <pc:docMk/>
          <pc:sldMk cId="3931722420" sldId="1396"/>
        </pc:sldMkLst>
      </pc:sldChg>
      <pc:sldChg chg="del">
        <pc:chgData name="Schoellig, Angela" userId="S::angela.schoellig@tum.de::8a1c5625-1178-4ec0-9388-f86c2a6246a9" providerId="AD" clId="Web-{F4992CDC-CB8F-8DF4-2763-FD12E6FDB851}" dt="2023-04-24T11:45:56.597" v="1815"/>
        <pc:sldMkLst>
          <pc:docMk/>
          <pc:sldMk cId="606068276" sldId="1398"/>
        </pc:sldMkLst>
      </pc:sldChg>
      <pc:sldChg chg="del">
        <pc:chgData name="Schoellig, Angela" userId="S::angela.schoellig@tum.de::8a1c5625-1178-4ec0-9388-f86c2a6246a9" providerId="AD" clId="Web-{F4992CDC-CB8F-8DF4-2763-FD12E6FDB851}" dt="2023-04-24T11:45:56.519" v="1780"/>
        <pc:sldMkLst>
          <pc:docMk/>
          <pc:sldMk cId="2987339521" sldId="1404"/>
        </pc:sldMkLst>
      </pc:sldChg>
      <pc:sldChg chg="del">
        <pc:chgData name="Schoellig, Angela" userId="S::angela.schoellig@tum.de::8a1c5625-1178-4ec0-9388-f86c2a6246a9" providerId="AD" clId="Web-{F4992CDC-CB8F-8DF4-2763-FD12E6FDB851}" dt="2023-04-24T11:45:56.597" v="1818"/>
        <pc:sldMkLst>
          <pc:docMk/>
          <pc:sldMk cId="1347476626" sldId="1417"/>
        </pc:sldMkLst>
      </pc:sldChg>
      <pc:sldChg chg="del">
        <pc:chgData name="Schoellig, Angela" userId="S::angela.schoellig@tum.de::8a1c5625-1178-4ec0-9388-f86c2a6246a9" providerId="AD" clId="Web-{F4992CDC-CB8F-8DF4-2763-FD12E6FDB851}" dt="2023-04-24T11:45:56.597" v="1817"/>
        <pc:sldMkLst>
          <pc:docMk/>
          <pc:sldMk cId="371032095" sldId="1418"/>
        </pc:sldMkLst>
      </pc:sldChg>
      <pc:sldChg chg="del">
        <pc:chgData name="Schoellig, Angela" userId="S::angela.schoellig@tum.de::8a1c5625-1178-4ec0-9388-f86c2a6246a9" providerId="AD" clId="Web-{F4992CDC-CB8F-8DF4-2763-FD12E6FDB851}" dt="2023-04-24T11:45:56.597" v="1816"/>
        <pc:sldMkLst>
          <pc:docMk/>
          <pc:sldMk cId="2824606277" sldId="1419"/>
        </pc:sldMkLst>
      </pc:sldChg>
      <pc:sldChg chg="del">
        <pc:chgData name="Schoellig, Angela" userId="S::angela.schoellig@tum.de::8a1c5625-1178-4ec0-9388-f86c2a6246a9" providerId="AD" clId="Web-{F4992CDC-CB8F-8DF4-2763-FD12E6FDB851}" dt="2023-04-24T11:45:56.597" v="1813"/>
        <pc:sldMkLst>
          <pc:docMk/>
          <pc:sldMk cId="2095895703" sldId="1421"/>
        </pc:sldMkLst>
      </pc:sldChg>
      <pc:sldChg chg="del">
        <pc:chgData name="Schoellig, Angela" userId="S::angela.schoellig@tum.de::8a1c5625-1178-4ec0-9388-f86c2a6246a9" providerId="AD" clId="Web-{F4992CDC-CB8F-8DF4-2763-FD12E6FDB851}" dt="2023-04-24T11:45:56.582" v="1809"/>
        <pc:sldMkLst>
          <pc:docMk/>
          <pc:sldMk cId="1159921088" sldId="1425"/>
        </pc:sldMkLst>
      </pc:sldChg>
      <pc:sldChg chg="del">
        <pc:chgData name="Schoellig, Angela" userId="S::angela.schoellig@tum.de::8a1c5625-1178-4ec0-9388-f86c2a6246a9" providerId="AD" clId="Web-{F4992CDC-CB8F-8DF4-2763-FD12E6FDB851}" dt="2023-04-24T11:45:56.582" v="1803"/>
        <pc:sldMkLst>
          <pc:docMk/>
          <pc:sldMk cId="2017873910" sldId="1428"/>
        </pc:sldMkLst>
      </pc:sldChg>
      <pc:sldChg chg="del">
        <pc:chgData name="Schoellig, Angela" userId="S::angela.schoellig@tum.de::8a1c5625-1178-4ec0-9388-f86c2a6246a9" providerId="AD" clId="Web-{F4992CDC-CB8F-8DF4-2763-FD12E6FDB851}" dt="2023-04-24T11:45:56.566" v="1802"/>
        <pc:sldMkLst>
          <pc:docMk/>
          <pc:sldMk cId="1048704687" sldId="1429"/>
        </pc:sldMkLst>
      </pc:sldChg>
      <pc:sldChg chg="del">
        <pc:chgData name="Schoellig, Angela" userId="S::angela.schoellig@tum.de::8a1c5625-1178-4ec0-9388-f86c2a6246a9" providerId="AD" clId="Web-{F4992CDC-CB8F-8DF4-2763-FD12E6FDB851}" dt="2023-04-24T11:45:56.582" v="1805"/>
        <pc:sldMkLst>
          <pc:docMk/>
          <pc:sldMk cId="3791564131" sldId="1430"/>
        </pc:sldMkLst>
      </pc:sldChg>
      <pc:sldChg chg="del">
        <pc:chgData name="Schoellig, Angela" userId="S::angela.schoellig@tum.de::8a1c5625-1178-4ec0-9388-f86c2a6246a9" providerId="AD" clId="Web-{F4992CDC-CB8F-8DF4-2763-FD12E6FDB851}" dt="2023-04-24T11:45:56.566" v="1800"/>
        <pc:sldMkLst>
          <pc:docMk/>
          <pc:sldMk cId="1039907050" sldId="1431"/>
        </pc:sldMkLst>
      </pc:sldChg>
      <pc:sldChg chg="del">
        <pc:chgData name="Schoellig, Angela" userId="S::angela.schoellig@tum.de::8a1c5625-1178-4ec0-9388-f86c2a6246a9" providerId="AD" clId="Web-{F4992CDC-CB8F-8DF4-2763-FD12E6FDB851}" dt="2023-04-24T11:45:56.519" v="1781"/>
        <pc:sldMkLst>
          <pc:docMk/>
          <pc:sldMk cId="220829639" sldId="1432"/>
        </pc:sldMkLst>
      </pc:sldChg>
      <pc:sldChg chg="del">
        <pc:chgData name="Schoellig, Angela" userId="S::angela.schoellig@tum.de::8a1c5625-1178-4ec0-9388-f86c2a6246a9" providerId="AD" clId="Web-{F4992CDC-CB8F-8DF4-2763-FD12E6FDB851}" dt="2023-04-24T11:45:56.519" v="1778"/>
        <pc:sldMkLst>
          <pc:docMk/>
          <pc:sldMk cId="3671888276" sldId="1434"/>
        </pc:sldMkLst>
      </pc:sldChg>
      <pc:sldChg chg="del">
        <pc:chgData name="Schoellig, Angela" userId="S::angela.schoellig@tum.de::8a1c5625-1178-4ec0-9388-f86c2a6246a9" providerId="AD" clId="Web-{F4992CDC-CB8F-8DF4-2763-FD12E6FDB851}" dt="2023-04-24T11:45:56.519" v="1776"/>
        <pc:sldMkLst>
          <pc:docMk/>
          <pc:sldMk cId="1074260903" sldId="1435"/>
        </pc:sldMkLst>
      </pc:sldChg>
      <pc:sldChg chg="del">
        <pc:chgData name="Schoellig, Angela" userId="S::angela.schoellig@tum.de::8a1c5625-1178-4ec0-9388-f86c2a6246a9" providerId="AD" clId="Web-{F4992CDC-CB8F-8DF4-2763-FD12E6FDB851}" dt="2023-04-24T11:45:56.519" v="1777"/>
        <pc:sldMkLst>
          <pc:docMk/>
          <pc:sldMk cId="650254394" sldId="1436"/>
        </pc:sldMkLst>
      </pc:sldChg>
      <pc:sldChg chg="del">
        <pc:chgData name="Schoellig, Angela" userId="S::angela.schoellig@tum.de::8a1c5625-1178-4ec0-9388-f86c2a6246a9" providerId="AD" clId="Web-{F4992CDC-CB8F-8DF4-2763-FD12E6FDB851}" dt="2023-04-24T11:45:56.519" v="1775"/>
        <pc:sldMkLst>
          <pc:docMk/>
          <pc:sldMk cId="3817493376" sldId="1438"/>
        </pc:sldMkLst>
      </pc:sldChg>
      <pc:sldChg chg="del">
        <pc:chgData name="Schoellig, Angela" userId="S::angela.schoellig@tum.de::8a1c5625-1178-4ec0-9388-f86c2a6246a9" providerId="AD" clId="Web-{F4992CDC-CB8F-8DF4-2763-FD12E6FDB851}" dt="2023-04-24T11:45:56.613" v="1821"/>
        <pc:sldMkLst>
          <pc:docMk/>
          <pc:sldMk cId="3295902195" sldId="1439"/>
        </pc:sldMkLst>
      </pc:sldChg>
      <pc:sldChg chg="del">
        <pc:chgData name="Schoellig, Angela" userId="S::angela.schoellig@tum.de::8a1c5625-1178-4ec0-9388-f86c2a6246a9" providerId="AD" clId="Web-{F4992CDC-CB8F-8DF4-2763-FD12E6FDB851}" dt="2023-04-24T11:45:56.582" v="1804"/>
        <pc:sldMkLst>
          <pc:docMk/>
          <pc:sldMk cId="1395726429" sldId="1441"/>
        </pc:sldMkLst>
      </pc:sldChg>
      <pc:sldChg chg="del">
        <pc:chgData name="Schoellig, Angela" userId="S::angela.schoellig@tum.de::8a1c5625-1178-4ec0-9388-f86c2a6246a9" providerId="AD" clId="Web-{F4992CDC-CB8F-8DF4-2763-FD12E6FDB851}" dt="2023-04-24T11:45:56.519" v="1779"/>
        <pc:sldMkLst>
          <pc:docMk/>
          <pc:sldMk cId="1452073177" sldId="1443"/>
        </pc:sldMkLst>
      </pc:sldChg>
      <pc:sldChg chg="del">
        <pc:chgData name="Schoellig, Angela" userId="S::angela.schoellig@tum.de::8a1c5625-1178-4ec0-9388-f86c2a6246a9" providerId="AD" clId="Web-{F4992CDC-CB8F-8DF4-2763-FD12E6FDB851}" dt="2023-04-24T11:45:56.582" v="1808"/>
        <pc:sldMkLst>
          <pc:docMk/>
          <pc:sldMk cId="1030109442" sldId="1445"/>
        </pc:sldMkLst>
      </pc:sldChg>
      <pc:sldChg chg="del">
        <pc:chgData name="Schoellig, Angela" userId="S::angela.schoellig@tum.de::8a1c5625-1178-4ec0-9388-f86c2a6246a9" providerId="AD" clId="Web-{F4992CDC-CB8F-8DF4-2763-FD12E6FDB851}" dt="2023-04-24T11:45:56.566" v="1795"/>
        <pc:sldMkLst>
          <pc:docMk/>
          <pc:sldMk cId="2928370099" sldId="1455"/>
        </pc:sldMkLst>
      </pc:sldChg>
      <pc:sldChg chg="del">
        <pc:chgData name="Schoellig, Angela" userId="S::angela.schoellig@tum.de::8a1c5625-1178-4ec0-9388-f86c2a6246a9" providerId="AD" clId="Web-{F4992CDC-CB8F-8DF4-2763-FD12E6FDB851}" dt="2023-04-24T11:45:56.550" v="1794"/>
        <pc:sldMkLst>
          <pc:docMk/>
          <pc:sldMk cId="4254904206" sldId="1767"/>
        </pc:sldMkLst>
      </pc:sldChg>
      <pc:sldChg chg="del">
        <pc:chgData name="Schoellig, Angela" userId="S::angela.schoellig@tum.de::8a1c5625-1178-4ec0-9388-f86c2a6246a9" providerId="AD" clId="Web-{F4992CDC-CB8F-8DF4-2763-FD12E6FDB851}" dt="2023-04-24T11:45:56.504" v="1773"/>
        <pc:sldMkLst>
          <pc:docMk/>
          <pc:sldMk cId="4291291640" sldId="1810"/>
        </pc:sldMkLst>
      </pc:sldChg>
      <pc:sldChg chg="del">
        <pc:chgData name="Schoellig, Angela" userId="S::angela.schoellig@tum.de::8a1c5625-1178-4ec0-9388-f86c2a6246a9" providerId="AD" clId="Web-{F4992CDC-CB8F-8DF4-2763-FD12E6FDB851}" dt="2023-04-24T11:45:56.535" v="1784"/>
        <pc:sldMkLst>
          <pc:docMk/>
          <pc:sldMk cId="1669530572" sldId="1842"/>
        </pc:sldMkLst>
      </pc:sldChg>
      <pc:sldChg chg="del">
        <pc:chgData name="Schoellig, Angela" userId="S::angela.schoellig@tum.de::8a1c5625-1178-4ec0-9388-f86c2a6246a9" providerId="AD" clId="Web-{F4992CDC-CB8F-8DF4-2763-FD12E6FDB851}" dt="2023-04-24T11:45:56.535" v="1788"/>
        <pc:sldMkLst>
          <pc:docMk/>
          <pc:sldMk cId="236224815" sldId="1845"/>
        </pc:sldMkLst>
      </pc:sldChg>
      <pc:sldChg chg="del">
        <pc:chgData name="Schoellig, Angela" userId="S::angela.schoellig@tum.de::8a1c5625-1178-4ec0-9388-f86c2a6246a9" providerId="AD" clId="Web-{F4992CDC-CB8F-8DF4-2763-FD12E6FDB851}" dt="2023-04-24T11:45:56.535" v="1787"/>
        <pc:sldMkLst>
          <pc:docMk/>
          <pc:sldMk cId="3800486794" sldId="1846"/>
        </pc:sldMkLst>
      </pc:sldChg>
      <pc:sldChg chg="del">
        <pc:chgData name="Schoellig, Angela" userId="S::angela.schoellig@tum.de::8a1c5625-1178-4ec0-9388-f86c2a6246a9" providerId="AD" clId="Web-{F4992CDC-CB8F-8DF4-2763-FD12E6FDB851}" dt="2023-04-24T11:45:56.550" v="1793"/>
        <pc:sldMkLst>
          <pc:docMk/>
          <pc:sldMk cId="376148470" sldId="1851"/>
        </pc:sldMkLst>
      </pc:sldChg>
      <pc:sldChg chg="del">
        <pc:chgData name="Schoellig, Angela" userId="S::angela.schoellig@tum.de::8a1c5625-1178-4ec0-9388-f86c2a6246a9" providerId="AD" clId="Web-{F4992CDC-CB8F-8DF4-2763-FD12E6FDB851}" dt="2023-04-24T11:45:56.535" v="1783"/>
        <pc:sldMkLst>
          <pc:docMk/>
          <pc:sldMk cId="3645447246" sldId="1852"/>
        </pc:sldMkLst>
      </pc:sldChg>
      <pc:sldChg chg="del">
        <pc:chgData name="Schoellig, Angela" userId="S::angela.schoellig@tum.de::8a1c5625-1178-4ec0-9388-f86c2a6246a9" providerId="AD" clId="Web-{F4992CDC-CB8F-8DF4-2763-FD12E6FDB851}" dt="2023-04-24T11:45:56.597" v="1814"/>
        <pc:sldMkLst>
          <pc:docMk/>
          <pc:sldMk cId="2619495378" sldId="1854"/>
        </pc:sldMkLst>
      </pc:sldChg>
      <pc:sldChg chg="del">
        <pc:chgData name="Schoellig, Angela" userId="S::angela.schoellig@tum.de::8a1c5625-1178-4ec0-9388-f86c2a6246a9" providerId="AD" clId="Web-{F4992CDC-CB8F-8DF4-2763-FD12E6FDB851}" dt="2023-04-24T11:45:56.582" v="1807"/>
        <pc:sldMkLst>
          <pc:docMk/>
          <pc:sldMk cId="2611044097" sldId="1855"/>
        </pc:sldMkLst>
      </pc:sldChg>
      <pc:sldChg chg="del">
        <pc:chgData name="Schoellig, Angela" userId="S::angela.schoellig@tum.de::8a1c5625-1178-4ec0-9388-f86c2a6246a9" providerId="AD" clId="Web-{F4992CDC-CB8F-8DF4-2763-FD12E6FDB851}" dt="2023-04-24T11:45:56.582" v="1806"/>
        <pc:sldMkLst>
          <pc:docMk/>
          <pc:sldMk cId="563501986" sldId="1856"/>
        </pc:sldMkLst>
      </pc:sldChg>
      <pc:sldChg chg="del">
        <pc:chgData name="Schoellig, Angela" userId="S::angela.schoellig@tum.de::8a1c5625-1178-4ec0-9388-f86c2a6246a9" providerId="AD" clId="Web-{F4992CDC-CB8F-8DF4-2763-FD12E6FDB851}" dt="2023-04-24T11:45:56.566" v="1801"/>
        <pc:sldMkLst>
          <pc:docMk/>
          <pc:sldMk cId="3874237555" sldId="1857"/>
        </pc:sldMkLst>
      </pc:sldChg>
      <pc:sldChg chg="del">
        <pc:chgData name="Schoellig, Angela" userId="S::angela.schoellig@tum.de::8a1c5625-1178-4ec0-9388-f86c2a6246a9" providerId="AD" clId="Web-{F4992CDC-CB8F-8DF4-2763-FD12E6FDB851}" dt="2023-04-24T11:45:56.613" v="1823"/>
        <pc:sldMkLst>
          <pc:docMk/>
          <pc:sldMk cId="2006778447" sldId="1859"/>
        </pc:sldMkLst>
      </pc:sldChg>
      <pc:sldChg chg="del">
        <pc:chgData name="Schoellig, Angela" userId="S::angela.schoellig@tum.de::8a1c5625-1178-4ec0-9388-f86c2a6246a9" providerId="AD" clId="Web-{F4992CDC-CB8F-8DF4-2763-FD12E6FDB851}" dt="2023-04-24T11:45:56.566" v="1796"/>
        <pc:sldMkLst>
          <pc:docMk/>
          <pc:sldMk cId="230681025" sldId="1860"/>
        </pc:sldMkLst>
      </pc:sldChg>
      <pc:sldChg chg="del">
        <pc:chgData name="Schoellig, Angela" userId="S::angela.schoellig@tum.de::8a1c5625-1178-4ec0-9388-f86c2a6246a9" providerId="AD" clId="Web-{F4992CDC-CB8F-8DF4-2763-FD12E6FDB851}" dt="2023-04-24T11:45:56.550" v="1792"/>
        <pc:sldMkLst>
          <pc:docMk/>
          <pc:sldMk cId="3222516554" sldId="1865"/>
        </pc:sldMkLst>
      </pc:sldChg>
      <pc:sldChg chg="del">
        <pc:chgData name="Schoellig, Angela" userId="S::angela.schoellig@tum.de::8a1c5625-1178-4ec0-9388-f86c2a6246a9" providerId="AD" clId="Web-{F4992CDC-CB8F-8DF4-2763-FD12E6FDB851}" dt="2023-04-24T11:45:56.535" v="1785"/>
        <pc:sldMkLst>
          <pc:docMk/>
          <pc:sldMk cId="2678317191" sldId="1866"/>
        </pc:sldMkLst>
      </pc:sldChg>
      <pc:sldChg chg="del">
        <pc:chgData name="Schoellig, Angela" userId="S::angela.schoellig@tum.de::8a1c5625-1178-4ec0-9388-f86c2a6246a9" providerId="AD" clId="Web-{F4992CDC-CB8F-8DF4-2763-FD12E6FDB851}" dt="2023-04-24T11:45:56.535" v="1786"/>
        <pc:sldMkLst>
          <pc:docMk/>
          <pc:sldMk cId="2685188083" sldId="1867"/>
        </pc:sldMkLst>
      </pc:sldChg>
      <pc:sldChg chg="del">
        <pc:chgData name="Schoellig, Angela" userId="S::angela.schoellig@tum.de::8a1c5625-1178-4ec0-9388-f86c2a6246a9" providerId="AD" clId="Web-{F4992CDC-CB8F-8DF4-2763-FD12E6FDB851}" dt="2023-04-24T11:45:56.535" v="1782"/>
        <pc:sldMkLst>
          <pc:docMk/>
          <pc:sldMk cId="1934836006" sldId="1869"/>
        </pc:sldMkLst>
      </pc:sldChg>
      <pc:sldChg chg="del">
        <pc:chgData name="Schoellig, Angela" userId="S::angela.schoellig@tum.de::8a1c5625-1178-4ec0-9388-f86c2a6246a9" providerId="AD" clId="Web-{F4992CDC-CB8F-8DF4-2763-FD12E6FDB851}" dt="2023-04-24T11:45:56.550" v="1791"/>
        <pc:sldMkLst>
          <pc:docMk/>
          <pc:sldMk cId="149746613" sldId="1870"/>
        </pc:sldMkLst>
      </pc:sldChg>
      <pc:sldChg chg="del">
        <pc:chgData name="Schoellig, Angela" userId="S::angela.schoellig@tum.de::8a1c5625-1178-4ec0-9388-f86c2a6246a9" providerId="AD" clId="Web-{F4992CDC-CB8F-8DF4-2763-FD12E6FDB851}" dt="2023-04-24T11:45:56.566" v="1797"/>
        <pc:sldMkLst>
          <pc:docMk/>
          <pc:sldMk cId="1326563179" sldId="1873"/>
        </pc:sldMkLst>
      </pc:sldChg>
      <pc:sldChg chg="del">
        <pc:chgData name="Schoellig, Angela" userId="S::angela.schoellig@tum.de::8a1c5625-1178-4ec0-9388-f86c2a6246a9" providerId="AD" clId="Web-{F4992CDC-CB8F-8DF4-2763-FD12E6FDB851}" dt="2023-04-24T11:45:56.519" v="1774"/>
        <pc:sldMkLst>
          <pc:docMk/>
          <pc:sldMk cId="4150805986" sldId="1874"/>
        </pc:sldMkLst>
      </pc:sldChg>
      <pc:sldChg chg="addSp delSp modSp addAnim modAnim modCm">
        <pc:chgData name="Schoellig, Angela" userId="S::angela.schoellig@tum.de::8a1c5625-1178-4ec0-9388-f86c2a6246a9" providerId="AD" clId="Web-{F4992CDC-CB8F-8DF4-2763-FD12E6FDB851}" dt="2023-04-24T12:08:26.047" v="2075" actId="20577"/>
        <pc:sldMkLst>
          <pc:docMk/>
          <pc:sldMk cId="74040626" sldId="1875"/>
        </pc:sldMkLst>
        <pc:spChg chg="mod">
          <ac:chgData name="Schoellig, Angela" userId="S::angela.schoellig@tum.de::8a1c5625-1178-4ec0-9388-f86c2a6246a9" providerId="AD" clId="Web-{F4992CDC-CB8F-8DF4-2763-FD12E6FDB851}" dt="2023-04-24T10:50:16.959" v="559" actId="20577"/>
          <ac:spMkLst>
            <pc:docMk/>
            <pc:sldMk cId="74040626" sldId="1875"/>
            <ac:spMk id="2" creationId="{AD9986CA-AE53-306A-6765-015516918811}"/>
          </ac:spMkLst>
        </pc:spChg>
        <pc:spChg chg="mod">
          <ac:chgData name="Schoellig, Angela" userId="S::angela.schoellig@tum.de::8a1c5625-1178-4ec0-9388-f86c2a6246a9" providerId="AD" clId="Web-{F4992CDC-CB8F-8DF4-2763-FD12E6FDB851}" dt="2023-04-24T12:08:26.047" v="2075" actId="20577"/>
          <ac:spMkLst>
            <pc:docMk/>
            <pc:sldMk cId="74040626" sldId="1875"/>
            <ac:spMk id="3" creationId="{FF5D4156-9F3E-14A7-85C9-3CE37DD44AD7}"/>
          </ac:spMkLst>
        </pc:spChg>
        <pc:spChg chg="add del mod">
          <ac:chgData name="Schoellig, Angela" userId="S::angela.schoellig@tum.de::8a1c5625-1178-4ec0-9388-f86c2a6246a9" providerId="AD" clId="Web-{F4992CDC-CB8F-8DF4-2763-FD12E6FDB851}" dt="2023-04-24T10:32:54.644" v="224"/>
          <ac:spMkLst>
            <pc:docMk/>
            <pc:sldMk cId="74040626" sldId="1875"/>
            <ac:spMk id="6" creationId="{D65AC846-E6A6-BD65-E704-143359F48E22}"/>
          </ac:spMkLst>
        </pc:spChg>
        <pc:spChg chg="add mod ord">
          <ac:chgData name="Schoellig, Angela" userId="S::angela.schoellig@tum.de::8a1c5625-1178-4ec0-9388-f86c2a6246a9" providerId="AD" clId="Web-{F4992CDC-CB8F-8DF4-2763-FD12E6FDB851}" dt="2023-04-24T10:54:42.717" v="619"/>
          <ac:spMkLst>
            <pc:docMk/>
            <pc:sldMk cId="74040626" sldId="1875"/>
            <ac:spMk id="7" creationId="{B84E3C19-3B5D-9329-FE9C-273DDC90742C}"/>
          </ac:spMkLst>
        </pc:spChg>
        <pc:extLst>
          <p:ext xmlns:p="http://schemas.openxmlformats.org/presentationml/2006/main" uri="{D6D511B9-2390-475A-947B-AFAB55BFBCF1}">
            <pc226:cmChg xmlns:pc226="http://schemas.microsoft.com/office/powerpoint/2022/06/main/command" chg="mod">
              <pc226:chgData name="Schoellig, Angela" userId="S::angela.schoellig@tum.de::8a1c5625-1178-4ec0-9388-f86c2a6246a9" providerId="AD" clId="Web-{F4992CDC-CB8F-8DF4-2763-FD12E6FDB851}" dt="2023-04-24T12:08:23.969" v="2074" actId="20577"/>
              <pc2:cmMkLst xmlns:pc2="http://schemas.microsoft.com/office/powerpoint/2019/9/main/command">
                <pc:docMk/>
                <pc:sldMk cId="74040626" sldId="1875"/>
                <pc2:cmMk id="{16381286-785B-48E5-85AA-DF34A0D638A6}"/>
              </pc2:cmMkLst>
            </pc226:cmChg>
          </p:ext>
        </pc:extLst>
      </pc:sldChg>
      <pc:sldChg chg="addSp modSp">
        <pc:chgData name="Schoellig, Angela" userId="S::angela.schoellig@tum.de::8a1c5625-1178-4ec0-9388-f86c2a6246a9" providerId="AD" clId="Web-{F4992CDC-CB8F-8DF4-2763-FD12E6FDB851}" dt="2023-04-24T11:23:16.460" v="1228" actId="20577"/>
        <pc:sldMkLst>
          <pc:docMk/>
          <pc:sldMk cId="1164969923" sldId="1876"/>
        </pc:sldMkLst>
        <pc:spChg chg="mod">
          <ac:chgData name="Schoellig, Angela" userId="S::angela.schoellig@tum.de::8a1c5625-1178-4ec0-9388-f86c2a6246a9" providerId="AD" clId="Web-{F4992CDC-CB8F-8DF4-2763-FD12E6FDB851}" dt="2023-04-24T10:55:23.484" v="623" actId="20577"/>
          <ac:spMkLst>
            <pc:docMk/>
            <pc:sldMk cId="1164969923" sldId="1876"/>
            <ac:spMk id="2" creationId="{F7A0B68B-2ABE-FE43-81FD-6D69865C5412}"/>
          </ac:spMkLst>
        </pc:spChg>
        <pc:spChg chg="mod">
          <ac:chgData name="Schoellig, Angela" userId="S::angela.schoellig@tum.de::8a1c5625-1178-4ec0-9388-f86c2a6246a9" providerId="AD" clId="Web-{F4992CDC-CB8F-8DF4-2763-FD12E6FDB851}" dt="2023-04-24T11:23:16.460" v="1228" actId="20577"/>
          <ac:spMkLst>
            <pc:docMk/>
            <pc:sldMk cId="1164969923" sldId="1876"/>
            <ac:spMk id="3" creationId="{C6AB2612-531F-1B40-EDBE-7716E9CCB0B6}"/>
          </ac:spMkLst>
        </pc:spChg>
        <pc:picChg chg="add mod">
          <ac:chgData name="Schoellig, Angela" userId="S::angela.schoellig@tum.de::8a1c5625-1178-4ec0-9388-f86c2a6246a9" providerId="AD" clId="Web-{F4992CDC-CB8F-8DF4-2763-FD12E6FDB851}" dt="2023-04-24T11:20:26.454" v="1159" actId="1076"/>
          <ac:picMkLst>
            <pc:docMk/>
            <pc:sldMk cId="1164969923" sldId="1876"/>
            <ac:picMk id="6" creationId="{12A4DF2C-06B9-E708-9858-B70EBDC075E2}"/>
          </ac:picMkLst>
        </pc:picChg>
      </pc:sldChg>
      <pc:sldChg chg="add del">
        <pc:chgData name="Schoellig, Angela" userId="S::angela.schoellig@tum.de::8a1c5625-1178-4ec0-9388-f86c2a6246a9" providerId="AD" clId="Web-{F4992CDC-CB8F-8DF4-2763-FD12E6FDB851}" dt="2023-04-24T12:03:42.382" v="2027"/>
        <pc:sldMkLst>
          <pc:docMk/>
          <pc:sldMk cId="1493623203" sldId="1877"/>
        </pc:sldMkLst>
      </pc:sldChg>
      <pc:sldChg chg="del">
        <pc:chgData name="Schoellig, Angela" userId="S::angela.schoellig@tum.de::8a1c5625-1178-4ec0-9388-f86c2a6246a9" providerId="AD" clId="Web-{F4992CDC-CB8F-8DF4-2763-FD12E6FDB851}" dt="2023-04-24T12:22:08.401" v="2695"/>
        <pc:sldMkLst>
          <pc:docMk/>
          <pc:sldMk cId="313862332" sldId="1878"/>
        </pc:sldMkLst>
      </pc:sldChg>
      <pc:sldChg chg="del">
        <pc:chgData name="Schoellig, Angela" userId="S::angela.schoellig@tum.de::8a1c5625-1178-4ec0-9388-f86c2a6246a9" providerId="AD" clId="Web-{F4992CDC-CB8F-8DF4-2763-FD12E6FDB851}" dt="2023-04-24T12:03:28.381" v="2024"/>
        <pc:sldMkLst>
          <pc:docMk/>
          <pc:sldMk cId="1229513641" sldId="1879"/>
        </pc:sldMkLst>
      </pc:sldChg>
      <pc:sldChg chg="del">
        <pc:chgData name="Schoellig, Angela" userId="S::angela.schoellig@tum.de::8a1c5625-1178-4ec0-9388-f86c2a6246a9" providerId="AD" clId="Web-{F4992CDC-CB8F-8DF4-2763-FD12E6FDB851}" dt="2023-04-24T12:05:45.448" v="2030"/>
        <pc:sldMkLst>
          <pc:docMk/>
          <pc:sldMk cId="572039347" sldId="1880"/>
        </pc:sldMkLst>
      </pc:sldChg>
      <pc:sldChg chg="addSp delSp modSp ord addAnim modAnim">
        <pc:chgData name="Schoellig, Angela" userId="S::angela.schoellig@tum.de::8a1c5625-1178-4ec0-9388-f86c2a6246a9" providerId="AD" clId="Web-{F4992CDC-CB8F-8DF4-2763-FD12E6FDB851}" dt="2023-04-24T11:40:51.572" v="1764" actId="20577"/>
        <pc:sldMkLst>
          <pc:docMk/>
          <pc:sldMk cId="790822152" sldId="1881"/>
        </pc:sldMkLst>
        <pc:spChg chg="mod">
          <ac:chgData name="Schoellig, Angela" userId="S::angela.schoellig@tum.de::8a1c5625-1178-4ec0-9388-f86c2a6246a9" providerId="AD" clId="Web-{F4992CDC-CB8F-8DF4-2763-FD12E6FDB851}" dt="2023-04-24T11:38:39.177" v="1747" actId="20577"/>
          <ac:spMkLst>
            <pc:docMk/>
            <pc:sldMk cId="790822152" sldId="1881"/>
            <ac:spMk id="2" creationId="{F7A0B68B-2ABE-FE43-81FD-6D69865C5412}"/>
          </ac:spMkLst>
        </pc:spChg>
        <pc:spChg chg="mod">
          <ac:chgData name="Schoellig, Angela" userId="S::angela.schoellig@tum.de::8a1c5625-1178-4ec0-9388-f86c2a6246a9" providerId="AD" clId="Web-{F4992CDC-CB8F-8DF4-2763-FD12E6FDB851}" dt="2023-04-24T11:36:09.157" v="1618" actId="20577"/>
          <ac:spMkLst>
            <pc:docMk/>
            <pc:sldMk cId="790822152" sldId="1881"/>
            <ac:spMk id="3" creationId="{C6AB2612-531F-1B40-EDBE-7716E9CCB0B6}"/>
          </ac:spMkLst>
        </pc:spChg>
        <pc:spChg chg="add mod">
          <ac:chgData name="Schoellig, Angela" userId="S::angela.schoellig@tum.de::8a1c5625-1178-4ec0-9388-f86c2a6246a9" providerId="AD" clId="Web-{F4992CDC-CB8F-8DF4-2763-FD12E6FDB851}" dt="2023-04-24T11:40:51.572" v="1764" actId="20577"/>
          <ac:spMkLst>
            <pc:docMk/>
            <pc:sldMk cId="790822152" sldId="1881"/>
            <ac:spMk id="10" creationId="{A2D24972-90F0-A0FB-5005-A1764718F32E}"/>
          </ac:spMkLst>
        </pc:spChg>
        <pc:picChg chg="add mod">
          <ac:chgData name="Schoellig, Angela" userId="S::angela.schoellig@tum.de::8a1c5625-1178-4ec0-9388-f86c2a6246a9" providerId="AD" clId="Web-{F4992CDC-CB8F-8DF4-2763-FD12E6FDB851}" dt="2023-04-24T11:35:56.578" v="1601" actId="14100"/>
          <ac:picMkLst>
            <pc:docMk/>
            <pc:sldMk cId="790822152" sldId="1881"/>
            <ac:picMk id="6" creationId="{DB422A54-35F4-C2EA-8951-38279E1458C1}"/>
          </ac:picMkLst>
        </pc:picChg>
        <pc:picChg chg="add del mod">
          <ac:chgData name="Schoellig, Angela" userId="S::angela.schoellig@tum.de::8a1c5625-1178-4ec0-9388-f86c2a6246a9" providerId="AD" clId="Web-{F4992CDC-CB8F-8DF4-2763-FD12E6FDB851}" dt="2023-04-24T11:36:36.939" v="1621"/>
          <ac:picMkLst>
            <pc:docMk/>
            <pc:sldMk cId="790822152" sldId="1881"/>
            <ac:picMk id="7" creationId="{B28C94DA-E5F4-E5F7-071A-48E90746152B}"/>
          </ac:picMkLst>
        </pc:picChg>
        <pc:picChg chg="add del mod">
          <ac:chgData name="Schoellig, Angela" userId="S::angela.schoellig@tum.de::8a1c5625-1178-4ec0-9388-f86c2a6246a9" providerId="AD" clId="Web-{F4992CDC-CB8F-8DF4-2763-FD12E6FDB851}" dt="2023-04-24T11:36:23.251" v="1620"/>
          <ac:picMkLst>
            <pc:docMk/>
            <pc:sldMk cId="790822152" sldId="1881"/>
            <ac:picMk id="8" creationId="{B94B2628-5B8C-CAC9-A389-C984F082773D}"/>
          </ac:picMkLst>
        </pc:picChg>
      </pc:sldChg>
      <pc:sldChg chg="addSp modSp ord">
        <pc:chgData name="Schoellig, Angela" userId="S::angela.schoellig@tum.de::8a1c5625-1178-4ec0-9388-f86c2a6246a9" providerId="AD" clId="Web-{F4992CDC-CB8F-8DF4-2763-FD12E6FDB851}" dt="2023-04-24T11:31:31.366" v="1530" actId="1076"/>
        <pc:sldMkLst>
          <pc:docMk/>
          <pc:sldMk cId="3880133265" sldId="1882"/>
        </pc:sldMkLst>
        <pc:spChg chg="mod">
          <ac:chgData name="Schoellig, Angela" userId="S::angela.schoellig@tum.de::8a1c5625-1178-4ec0-9388-f86c2a6246a9" providerId="AD" clId="Web-{F4992CDC-CB8F-8DF4-2763-FD12E6FDB851}" dt="2023-04-24T11:30:26.083" v="1504" actId="20577"/>
          <ac:spMkLst>
            <pc:docMk/>
            <pc:sldMk cId="3880133265" sldId="1882"/>
            <ac:spMk id="2" creationId="{F7A0B68B-2ABE-FE43-81FD-6D69865C5412}"/>
          </ac:spMkLst>
        </pc:spChg>
        <pc:spChg chg="mod">
          <ac:chgData name="Schoellig, Angela" userId="S::angela.schoellig@tum.de::8a1c5625-1178-4ec0-9388-f86c2a6246a9" providerId="AD" clId="Web-{F4992CDC-CB8F-8DF4-2763-FD12E6FDB851}" dt="2023-04-24T11:31:03.240" v="1519" actId="20577"/>
          <ac:spMkLst>
            <pc:docMk/>
            <pc:sldMk cId="3880133265" sldId="1882"/>
            <ac:spMk id="3" creationId="{C6AB2612-531F-1B40-EDBE-7716E9CCB0B6}"/>
          </ac:spMkLst>
        </pc:spChg>
        <pc:picChg chg="add mod">
          <ac:chgData name="Schoellig, Angela" userId="S::angela.schoellig@tum.de::8a1c5625-1178-4ec0-9388-f86c2a6246a9" providerId="AD" clId="Web-{F4992CDC-CB8F-8DF4-2763-FD12E6FDB851}" dt="2023-04-24T11:31:31.366" v="1530" actId="1076"/>
          <ac:picMkLst>
            <pc:docMk/>
            <pc:sldMk cId="3880133265" sldId="1882"/>
            <ac:picMk id="7" creationId="{F2C99638-1FF7-79CF-D4CA-C94E50927252}"/>
          </ac:picMkLst>
        </pc:picChg>
        <pc:picChg chg="add mod">
          <ac:chgData name="Schoellig, Angela" userId="S::angela.schoellig@tum.de::8a1c5625-1178-4ec0-9388-f86c2a6246a9" providerId="AD" clId="Web-{F4992CDC-CB8F-8DF4-2763-FD12E6FDB851}" dt="2023-04-24T11:31:28.960" v="1529" actId="1076"/>
          <ac:picMkLst>
            <pc:docMk/>
            <pc:sldMk cId="3880133265" sldId="1882"/>
            <ac:picMk id="9" creationId="{80E72772-D4EF-C6D7-8B10-F162309DB181}"/>
          </ac:picMkLst>
        </pc:picChg>
      </pc:sldChg>
      <pc:sldChg chg="modSp">
        <pc:chgData name="Schoellig, Angela" userId="S::angela.schoellig@tum.de::8a1c5625-1178-4ec0-9388-f86c2a6246a9" providerId="AD" clId="Web-{F4992CDC-CB8F-8DF4-2763-FD12E6FDB851}" dt="2023-04-24T12:03:09.537" v="2023" actId="20577"/>
        <pc:sldMkLst>
          <pc:docMk/>
          <pc:sldMk cId="2265759757" sldId="1883"/>
        </pc:sldMkLst>
        <pc:spChg chg="mod">
          <ac:chgData name="Schoellig, Angela" userId="S::angela.schoellig@tum.de::8a1c5625-1178-4ec0-9388-f86c2a6246a9" providerId="AD" clId="Web-{F4992CDC-CB8F-8DF4-2763-FD12E6FDB851}" dt="2023-04-24T12:03:09.537" v="2023" actId="20577"/>
          <ac:spMkLst>
            <pc:docMk/>
            <pc:sldMk cId="2265759757" sldId="1883"/>
            <ac:spMk id="3" creationId="{C6AB2612-531F-1B40-EDBE-7716E9CCB0B6}"/>
          </ac:spMkLst>
        </pc:spChg>
      </pc:sldChg>
      <pc:sldChg chg="addSp delSp modSp add ord replId modCm">
        <pc:chgData name="Schoellig, Angela" userId="S::angela.schoellig@tum.de::8a1c5625-1178-4ec0-9388-f86c2a6246a9" providerId="AD" clId="Web-{F4992CDC-CB8F-8DF4-2763-FD12E6FDB851}" dt="2023-04-24T11:30:33.661" v="1508"/>
        <pc:sldMkLst>
          <pc:docMk/>
          <pc:sldMk cId="2777673362" sldId="1885"/>
        </pc:sldMkLst>
        <pc:spChg chg="mod">
          <ac:chgData name="Schoellig, Angela" userId="S::angela.schoellig@tum.de::8a1c5625-1178-4ec0-9388-f86c2a6246a9" providerId="AD" clId="Web-{F4992CDC-CB8F-8DF4-2763-FD12E6FDB851}" dt="2023-04-24T10:34:33.929" v="235" actId="20577"/>
          <ac:spMkLst>
            <pc:docMk/>
            <pc:sldMk cId="2777673362" sldId="1885"/>
            <ac:spMk id="2" creationId="{AD9986CA-AE53-306A-6765-015516918811}"/>
          </ac:spMkLst>
        </pc:spChg>
        <pc:spChg chg="mod">
          <ac:chgData name="Schoellig, Angela" userId="S::angela.schoellig@tum.de::8a1c5625-1178-4ec0-9388-f86c2a6246a9" providerId="AD" clId="Web-{F4992CDC-CB8F-8DF4-2763-FD12E6FDB851}" dt="2023-04-24T10:43:20.539" v="489" actId="20577"/>
          <ac:spMkLst>
            <pc:docMk/>
            <pc:sldMk cId="2777673362" sldId="1885"/>
            <ac:spMk id="3" creationId="{FF5D4156-9F3E-14A7-85C9-3CE37DD44AD7}"/>
          </ac:spMkLst>
        </pc:spChg>
        <pc:spChg chg="add del mod">
          <ac:chgData name="Schoellig, Angela" userId="S::angela.schoellig@tum.de::8a1c5625-1178-4ec0-9388-f86c2a6246a9" providerId="AD" clId="Web-{F4992CDC-CB8F-8DF4-2763-FD12E6FDB851}" dt="2023-04-24T10:40:27.268" v="313"/>
          <ac:spMkLst>
            <pc:docMk/>
            <pc:sldMk cId="2777673362" sldId="1885"/>
            <ac:spMk id="7" creationId="{71A7E05C-CD2F-2887-A78A-A866692274FD}"/>
          </ac:spMkLst>
        </pc:spChg>
        <pc:spChg chg="add mod">
          <ac:chgData name="Schoellig, Angela" userId="S::angela.schoellig@tum.de::8a1c5625-1178-4ec0-9388-f86c2a6246a9" providerId="AD" clId="Web-{F4992CDC-CB8F-8DF4-2763-FD12E6FDB851}" dt="2023-04-24T10:52:24.650" v="576" actId="1076"/>
          <ac:spMkLst>
            <pc:docMk/>
            <pc:sldMk cId="2777673362" sldId="1885"/>
            <ac:spMk id="8" creationId="{384D0F1C-D78A-C005-2CEF-14EB2552D7B2}"/>
          </ac:spMkLst>
        </pc:spChg>
        <pc:spChg chg="add mod ord">
          <ac:chgData name="Schoellig, Angela" userId="S::angela.schoellig@tum.de::8a1c5625-1178-4ec0-9388-f86c2a6246a9" providerId="AD" clId="Web-{F4992CDC-CB8F-8DF4-2763-FD12E6FDB851}" dt="2023-04-24T10:48:58.503" v="541" actId="20577"/>
          <ac:spMkLst>
            <pc:docMk/>
            <pc:sldMk cId="2777673362" sldId="1885"/>
            <ac:spMk id="10" creationId="{5CC9E4E9-1748-0ABA-DE04-B1397650868D}"/>
          </ac:spMkLst>
        </pc:spChg>
        <pc:spChg chg="add del">
          <ac:chgData name="Schoellig, Angela" userId="S::angela.schoellig@tum.de::8a1c5625-1178-4ec0-9388-f86c2a6246a9" providerId="AD" clId="Web-{F4992CDC-CB8F-8DF4-2763-FD12E6FDB851}" dt="2023-04-24T10:45:42.966" v="519"/>
          <ac:spMkLst>
            <pc:docMk/>
            <pc:sldMk cId="2777673362" sldId="1885"/>
            <ac:spMk id="12" creationId="{06D72F39-29F2-95BC-CEF3-4C06A4569318}"/>
          </ac:spMkLst>
        </pc:spChg>
        <pc:spChg chg="add del mod">
          <ac:chgData name="Schoellig, Angela" userId="S::angela.schoellig@tum.de::8a1c5625-1178-4ec0-9388-f86c2a6246a9" providerId="AD" clId="Web-{F4992CDC-CB8F-8DF4-2763-FD12E6FDB851}" dt="2023-04-24T11:30:33.661" v="1508"/>
          <ac:spMkLst>
            <pc:docMk/>
            <pc:sldMk cId="2777673362" sldId="1885"/>
            <ac:spMk id="19" creationId="{B83F009C-985C-8E11-1A01-9B0D13A14F95}"/>
          </ac:spMkLst>
        </pc:spChg>
        <pc:picChg chg="add del mod">
          <ac:chgData name="Schoellig, Angela" userId="S::angela.schoellig@tum.de::8a1c5625-1178-4ec0-9388-f86c2a6246a9" providerId="AD" clId="Web-{F4992CDC-CB8F-8DF4-2763-FD12E6FDB851}" dt="2023-04-24T10:35:23.039" v="276"/>
          <ac:picMkLst>
            <pc:docMk/>
            <pc:sldMk cId="2777673362" sldId="1885"/>
            <ac:picMk id="6" creationId="{DA15CA48-EAC2-2E9E-AFF9-8839CA4FC236}"/>
          </ac:picMkLst>
        </pc:picChg>
        <pc:picChg chg="add del mod">
          <ac:chgData name="Schoellig, Angela" userId="S::angela.schoellig@tum.de::8a1c5625-1178-4ec0-9388-f86c2a6246a9" providerId="AD" clId="Web-{F4992CDC-CB8F-8DF4-2763-FD12E6FDB851}" dt="2023-04-24T10:48:37.315" v="533"/>
          <ac:picMkLst>
            <pc:docMk/>
            <pc:sldMk cId="2777673362" sldId="1885"/>
            <ac:picMk id="13" creationId="{B3FBCA16-5655-E48E-AAEF-9699F65CC7F6}"/>
          </ac:picMkLst>
        </pc:picChg>
        <pc:picChg chg="add mod">
          <ac:chgData name="Schoellig, Angela" userId="S::angela.schoellig@tum.de::8a1c5625-1178-4ec0-9388-f86c2a6246a9" providerId="AD" clId="Web-{F4992CDC-CB8F-8DF4-2763-FD12E6FDB851}" dt="2023-04-24T10:52:21.166" v="574"/>
          <ac:picMkLst>
            <pc:docMk/>
            <pc:sldMk cId="2777673362" sldId="1885"/>
            <ac:picMk id="14" creationId="{B8932BB8-E800-09D8-CAA4-3283CA3BF48A}"/>
          </ac:picMkLst>
        </pc:picChg>
        <pc:picChg chg="add del mod">
          <ac:chgData name="Schoellig, Angela" userId="S::angela.schoellig@tum.de::8a1c5625-1178-4ec0-9388-f86c2a6246a9" providerId="AD" clId="Web-{F4992CDC-CB8F-8DF4-2763-FD12E6FDB851}" dt="2023-04-24T10:48:41.940" v="535"/>
          <ac:picMkLst>
            <pc:docMk/>
            <pc:sldMk cId="2777673362" sldId="1885"/>
            <ac:picMk id="15" creationId="{DD8F256F-0542-75A3-48DE-D04876137672}"/>
          </ac:picMkLst>
        </pc:picChg>
        <pc:picChg chg="add mod">
          <ac:chgData name="Schoellig, Angela" userId="S::angela.schoellig@tum.de::8a1c5625-1178-4ec0-9388-f86c2a6246a9" providerId="AD" clId="Web-{F4992CDC-CB8F-8DF4-2763-FD12E6FDB851}" dt="2023-04-24T10:49:15.582" v="546" actId="1076"/>
          <ac:picMkLst>
            <pc:docMk/>
            <pc:sldMk cId="2777673362" sldId="1885"/>
            <ac:picMk id="16" creationId="{521C14FD-0A91-1775-E013-2BB8AC8DBCD8}"/>
          </ac:picMkLst>
        </pc:picChg>
        <pc:picChg chg="add del mod">
          <ac:chgData name="Schoellig, Angela" userId="S::angela.schoellig@tum.de::8a1c5625-1178-4ec0-9388-f86c2a6246a9" providerId="AD" clId="Web-{F4992CDC-CB8F-8DF4-2763-FD12E6FDB851}" dt="2023-04-24T10:49:19.098" v="547"/>
          <ac:picMkLst>
            <pc:docMk/>
            <pc:sldMk cId="2777673362" sldId="1885"/>
            <ac:picMk id="17" creationId="{9484B9E5-5885-22D4-E5DA-136C2CFB93E5}"/>
          </ac:picMkLst>
        </pc:picChg>
        <pc:picChg chg="add mod">
          <ac:chgData name="Schoellig, Angela" userId="S::angela.schoellig@tum.de::8a1c5625-1178-4ec0-9388-f86c2a6246a9" providerId="AD" clId="Web-{F4992CDC-CB8F-8DF4-2763-FD12E6FDB851}" dt="2023-04-24T10:49:10.379" v="545" actId="688"/>
          <ac:picMkLst>
            <pc:docMk/>
            <pc:sldMk cId="2777673362" sldId="1885"/>
            <ac:picMk id="18" creationId="{96F914F1-2464-16A5-220D-7A299D761BEF}"/>
          </ac:picMkLst>
        </pc:picChg>
        <pc:extLst>
          <p:ext xmlns:p="http://schemas.openxmlformats.org/presentationml/2006/main" uri="{D6D511B9-2390-475A-947B-AFAB55BFBCF1}">
            <pc226:cmChg xmlns:pc226="http://schemas.microsoft.com/office/powerpoint/2022/06/main/command" chg="mod">
              <pc226:chgData name="Schoellig, Angela" userId="S::angela.schoellig@tum.de::8a1c5625-1178-4ec0-9388-f86c2a6246a9" providerId="AD" clId="Web-{F4992CDC-CB8F-8DF4-2763-FD12E6FDB851}" dt="2023-04-24T11:30:33.661" v="1507"/>
              <pc2:cmMkLst xmlns:pc2="http://schemas.microsoft.com/office/powerpoint/2019/9/main/command">
                <pc:docMk/>
                <pc:sldMk cId="2777673362" sldId="1885"/>
                <pc2:cmMk id="{6ECC44BD-5CB2-4F90-9A1F-77DBDA0C8FAD}"/>
              </pc2:cmMkLst>
            </pc226:cmChg>
          </p:ext>
        </pc:extLst>
      </pc:sldChg>
      <pc:sldChg chg="modSp new ord">
        <pc:chgData name="Schoellig, Angela" userId="S::angela.schoellig@tum.de::8a1c5625-1178-4ec0-9388-f86c2a6246a9" providerId="AD" clId="Web-{F4992CDC-CB8F-8DF4-2763-FD12E6FDB851}" dt="2023-04-24T12:27:17.349" v="2741" actId="20577"/>
        <pc:sldMkLst>
          <pc:docMk/>
          <pc:sldMk cId="910818178" sldId="1886"/>
        </pc:sldMkLst>
        <pc:spChg chg="mod">
          <ac:chgData name="Schoellig, Angela" userId="S::angela.schoellig@tum.de::8a1c5625-1178-4ec0-9388-f86c2a6246a9" providerId="AD" clId="Web-{F4992CDC-CB8F-8DF4-2763-FD12E6FDB851}" dt="2023-04-24T10:53:37.653" v="607" actId="20577"/>
          <ac:spMkLst>
            <pc:docMk/>
            <pc:sldMk cId="910818178" sldId="1886"/>
            <ac:spMk id="2" creationId="{9EDF4309-27C9-42FE-676B-6441F35B842A}"/>
          </ac:spMkLst>
        </pc:spChg>
        <pc:spChg chg="mod">
          <ac:chgData name="Schoellig, Angela" userId="S::angela.schoellig@tum.de::8a1c5625-1178-4ec0-9388-f86c2a6246a9" providerId="AD" clId="Web-{F4992CDC-CB8F-8DF4-2763-FD12E6FDB851}" dt="2023-04-24T12:27:17.349" v="2741" actId="20577"/>
          <ac:spMkLst>
            <pc:docMk/>
            <pc:sldMk cId="910818178" sldId="1886"/>
            <ac:spMk id="3" creationId="{9BBF5FA7-2E1C-6726-E8CA-948652B97A18}"/>
          </ac:spMkLst>
        </pc:spChg>
      </pc:sldChg>
      <pc:sldChg chg="modSp">
        <pc:chgData name="Schoellig, Angela" userId="S::angela.schoellig@tum.de::8a1c5625-1178-4ec0-9388-f86c2a6246a9" providerId="AD" clId="Web-{F4992CDC-CB8F-8DF4-2763-FD12E6FDB851}" dt="2023-04-24T12:07:24.561" v="2052" actId="20577"/>
        <pc:sldMkLst>
          <pc:docMk/>
          <pc:sldMk cId="888006455" sldId="1887"/>
        </pc:sldMkLst>
        <pc:spChg chg="mod">
          <ac:chgData name="Schoellig, Angela" userId="S::angela.schoellig@tum.de::8a1c5625-1178-4ec0-9388-f86c2a6246a9" providerId="AD" clId="Web-{F4992CDC-CB8F-8DF4-2763-FD12E6FDB851}" dt="2023-04-24T12:07:24.561" v="2052" actId="20577"/>
          <ac:spMkLst>
            <pc:docMk/>
            <pc:sldMk cId="888006455" sldId="1887"/>
            <ac:spMk id="2" creationId="{860A66C9-E2C9-845E-1650-59AD99D0D8A7}"/>
          </ac:spMkLst>
        </pc:spChg>
        <pc:spChg chg="mod">
          <ac:chgData name="Schoellig, Angela" userId="S::angela.schoellig@tum.de::8a1c5625-1178-4ec0-9388-f86c2a6246a9" providerId="AD" clId="Web-{F4992CDC-CB8F-8DF4-2763-FD12E6FDB851}" dt="2023-04-24T12:06:24.699" v="2038" actId="20577"/>
          <ac:spMkLst>
            <pc:docMk/>
            <pc:sldMk cId="888006455" sldId="1887"/>
            <ac:spMk id="19" creationId="{AD63172A-D4F2-E0E6-D23A-05EE27377D1A}"/>
          </ac:spMkLst>
        </pc:spChg>
      </pc:sldChg>
      <pc:sldChg chg="modSp add ord replId modCm">
        <pc:chgData name="Schoellig, Angela" userId="S::angela.schoellig@tum.de::8a1c5625-1178-4ec0-9388-f86c2a6246a9" providerId="AD" clId="Web-{F4992CDC-CB8F-8DF4-2763-FD12E6FDB851}" dt="2023-04-24T12:08:21.078" v="2072" actId="20577"/>
        <pc:sldMkLst>
          <pc:docMk/>
          <pc:sldMk cId="39947489" sldId="1888"/>
        </pc:sldMkLst>
        <pc:spChg chg="mod">
          <ac:chgData name="Schoellig, Angela" userId="S::angela.schoellig@tum.de::8a1c5625-1178-4ec0-9388-f86c2a6246a9" providerId="AD" clId="Web-{F4992CDC-CB8F-8DF4-2763-FD12E6FDB851}" dt="2023-04-24T12:08:21.078" v="2072" actId="20577"/>
          <ac:spMkLst>
            <pc:docMk/>
            <pc:sldMk cId="39947489" sldId="1888"/>
            <ac:spMk id="3" creationId="{FF5D4156-9F3E-14A7-85C9-3CE37DD44AD7}"/>
          </ac:spMkLst>
        </pc:spChg>
        <pc:spChg chg="mod">
          <ac:chgData name="Schoellig, Angela" userId="S::angela.schoellig@tum.de::8a1c5625-1178-4ec0-9388-f86c2a6246a9" providerId="AD" clId="Web-{F4992CDC-CB8F-8DF4-2763-FD12E6FDB851}" dt="2023-04-24T11:40:00.258" v="1757" actId="1076"/>
          <ac:spMkLst>
            <pc:docMk/>
            <pc:sldMk cId="39947489" sldId="1888"/>
            <ac:spMk id="7" creationId="{B84E3C19-3B5D-9329-FE9C-273DDC90742C}"/>
          </ac:spMkLst>
        </pc:spChg>
        <pc:extLst>
          <p:ext xmlns:p="http://schemas.openxmlformats.org/presentationml/2006/main" uri="{D6D511B9-2390-475A-947B-AFAB55BFBCF1}">
            <pc226:cmChg xmlns:pc226="http://schemas.microsoft.com/office/powerpoint/2022/06/main/command" chg="mod">
              <pc226:chgData name="Schoellig, Angela" userId="S::angela.schoellig@tum.de::8a1c5625-1178-4ec0-9388-f86c2a6246a9" providerId="AD" clId="Web-{F4992CDC-CB8F-8DF4-2763-FD12E6FDB851}" dt="2023-04-24T12:08:17.968" v="2071" actId="20577"/>
              <pc2:cmMkLst xmlns:pc2="http://schemas.microsoft.com/office/powerpoint/2019/9/main/command">
                <pc:docMk/>
                <pc:sldMk cId="39947489" sldId="1888"/>
                <pc2:cmMk id="{F1221B45-943C-43ED-9E23-22F90419A04A}"/>
              </pc2:cmMkLst>
            </pc226:cmChg>
          </p:ext>
        </pc:extLst>
      </pc:sldChg>
      <pc:sldChg chg="addSp delSp modSp">
        <pc:chgData name="Schoellig, Angela" userId="S::angela.schoellig@tum.de::8a1c5625-1178-4ec0-9388-f86c2a6246a9" providerId="AD" clId="Web-{F4992CDC-CB8F-8DF4-2763-FD12E6FDB851}" dt="2023-04-24T12:25:41.111" v="2716" actId="14100"/>
        <pc:sldMkLst>
          <pc:docMk/>
          <pc:sldMk cId="2790620602" sldId="1889"/>
        </pc:sldMkLst>
        <pc:spChg chg="mod">
          <ac:chgData name="Schoellig, Angela" userId="S::angela.schoellig@tum.de::8a1c5625-1178-4ec0-9388-f86c2a6246a9" providerId="AD" clId="Web-{F4992CDC-CB8F-8DF4-2763-FD12E6FDB851}" dt="2023-04-24T12:09:28.064" v="2085" actId="20577"/>
          <ac:spMkLst>
            <pc:docMk/>
            <pc:sldMk cId="2790620602" sldId="1889"/>
            <ac:spMk id="2" creationId="{860A66C9-E2C9-845E-1650-59AD99D0D8A7}"/>
          </ac:spMkLst>
        </pc:spChg>
        <pc:picChg chg="add mod">
          <ac:chgData name="Schoellig, Angela" userId="S::angela.schoellig@tum.de::8a1c5625-1178-4ec0-9388-f86c2a6246a9" providerId="AD" clId="Web-{F4992CDC-CB8F-8DF4-2763-FD12E6FDB851}" dt="2023-04-24T12:25:07.517" v="2711" actId="14100"/>
          <ac:picMkLst>
            <pc:docMk/>
            <pc:sldMk cId="2790620602" sldId="1889"/>
            <ac:picMk id="6" creationId="{A2DB4242-9FAA-830E-B255-4CE994209D71}"/>
          </ac:picMkLst>
        </pc:picChg>
        <pc:picChg chg="add del mod">
          <ac:chgData name="Schoellig, Angela" userId="S::angela.schoellig@tum.de::8a1c5625-1178-4ec0-9388-f86c2a6246a9" providerId="AD" clId="Web-{F4992CDC-CB8F-8DF4-2763-FD12E6FDB851}" dt="2023-04-24T12:24:51.500" v="2704"/>
          <ac:picMkLst>
            <pc:docMk/>
            <pc:sldMk cId="2790620602" sldId="1889"/>
            <ac:picMk id="9" creationId="{3187F552-A27F-3553-4E1C-5E0B87198944}"/>
          </ac:picMkLst>
        </pc:picChg>
        <pc:picChg chg="add del mod">
          <ac:chgData name="Schoellig, Angela" userId="S::angela.schoellig@tum.de::8a1c5625-1178-4ec0-9388-f86c2a6246a9" providerId="AD" clId="Web-{F4992CDC-CB8F-8DF4-2763-FD12E6FDB851}" dt="2023-04-24T12:25:33.252" v="2712"/>
          <ac:picMkLst>
            <pc:docMk/>
            <pc:sldMk cId="2790620602" sldId="1889"/>
            <ac:picMk id="10" creationId="{7C8A5D3C-2B23-8FC3-7DED-84C4775BC175}"/>
          </ac:picMkLst>
        </pc:picChg>
        <pc:picChg chg="add mod">
          <ac:chgData name="Schoellig, Angela" userId="S::angela.schoellig@tum.de::8a1c5625-1178-4ec0-9388-f86c2a6246a9" providerId="AD" clId="Web-{F4992CDC-CB8F-8DF4-2763-FD12E6FDB851}" dt="2023-04-24T12:25:41.111" v="2716" actId="14100"/>
          <ac:picMkLst>
            <pc:docMk/>
            <pc:sldMk cId="2790620602" sldId="1889"/>
            <ac:picMk id="11" creationId="{50E8A515-7ED7-E519-E8A9-2614D7F7F63A}"/>
          </ac:picMkLst>
        </pc:picChg>
      </pc:sldChg>
      <pc:sldChg chg="add ord">
        <pc:chgData name="Schoellig, Angela" userId="S::angela.schoellig@tum.de::8a1c5625-1178-4ec0-9388-f86c2a6246a9" providerId="AD" clId="Web-{F4992CDC-CB8F-8DF4-2763-FD12E6FDB851}" dt="2023-04-24T11:49:07.791" v="1830"/>
        <pc:sldMkLst>
          <pc:docMk/>
          <pc:sldMk cId="2662185566" sldId="1890"/>
        </pc:sldMkLst>
      </pc:sldChg>
      <pc:sldChg chg="add del">
        <pc:chgData name="Schoellig, Angela" userId="S::angela.schoellig@tum.de::8a1c5625-1178-4ec0-9388-f86c2a6246a9" providerId="AD" clId="Web-{F4992CDC-CB8F-8DF4-2763-FD12E6FDB851}" dt="2023-04-24T11:42:13.949" v="1768"/>
        <pc:sldMkLst>
          <pc:docMk/>
          <pc:sldMk cId="3882579418" sldId="1890"/>
        </pc:sldMkLst>
      </pc:sldChg>
      <pc:sldChg chg="add del">
        <pc:chgData name="Schoellig, Angela" userId="S::angela.schoellig@tum.de::8a1c5625-1178-4ec0-9388-f86c2a6246a9" providerId="AD" clId="Web-{F4992CDC-CB8F-8DF4-2763-FD12E6FDB851}" dt="2023-04-24T11:42:13.949" v="1767"/>
        <pc:sldMkLst>
          <pc:docMk/>
          <pc:sldMk cId="1745172513" sldId="1891"/>
        </pc:sldMkLst>
      </pc:sldChg>
      <pc:sldChg chg="add ord addAnim modAnim">
        <pc:chgData name="Schoellig, Angela" userId="S::angela.schoellig@tum.de::8a1c5625-1178-4ec0-9388-f86c2a6246a9" providerId="AD" clId="Web-{F4992CDC-CB8F-8DF4-2763-FD12E6FDB851}" dt="2023-04-24T11:48:45.353" v="1829"/>
        <pc:sldMkLst>
          <pc:docMk/>
          <pc:sldMk cId="3882682769" sldId="1891"/>
        </pc:sldMkLst>
      </pc:sldChg>
      <pc:sldChg chg="add del ord">
        <pc:chgData name="Schoellig, Angela" userId="S::angela.schoellig@tum.de::8a1c5625-1178-4ec0-9388-f86c2a6246a9" providerId="AD" clId="Web-{F4992CDC-CB8F-8DF4-2763-FD12E6FDB851}" dt="2023-04-24T11:49:56.230" v="1833"/>
        <pc:sldMkLst>
          <pc:docMk/>
          <pc:sldMk cId="809813378" sldId="1893"/>
        </pc:sldMkLst>
      </pc:sldChg>
      <pc:sldChg chg="add">
        <pc:chgData name="Schoellig, Angela" userId="S::angela.schoellig@tum.de::8a1c5625-1178-4ec0-9388-f86c2a6246a9" providerId="AD" clId="Web-{F4992CDC-CB8F-8DF4-2763-FD12E6FDB851}" dt="2023-04-24T11:49:47.855" v="1832"/>
        <pc:sldMkLst>
          <pc:docMk/>
          <pc:sldMk cId="3478984151" sldId="1894"/>
        </pc:sldMkLst>
      </pc:sldChg>
      <pc:sldChg chg="addSp delSp modSp">
        <pc:chgData name="Schoellig, Angela" userId="S::angela.schoellig@tum.de::8a1c5625-1178-4ec0-9388-f86c2a6246a9" providerId="AD" clId="Web-{F4992CDC-CB8F-8DF4-2763-FD12E6FDB851}" dt="2023-04-24T12:26:40.660" v="2726" actId="1076"/>
        <pc:sldMkLst>
          <pc:docMk/>
          <pc:sldMk cId="2421947847" sldId="1895"/>
        </pc:sldMkLst>
        <pc:spChg chg="mod">
          <ac:chgData name="Schoellig, Angela" userId="S::angela.schoellig@tum.de::8a1c5625-1178-4ec0-9388-f86c2a6246a9" providerId="AD" clId="Web-{F4992CDC-CB8F-8DF4-2763-FD12E6FDB851}" dt="2023-04-24T12:09:24.846" v="2084" actId="20577"/>
          <ac:spMkLst>
            <pc:docMk/>
            <pc:sldMk cId="2421947847" sldId="1895"/>
            <ac:spMk id="2" creationId="{860A66C9-E2C9-845E-1650-59AD99D0D8A7}"/>
          </ac:spMkLst>
        </pc:spChg>
        <pc:picChg chg="add mod">
          <ac:chgData name="Schoellig, Angela" userId="S::angela.schoellig@tum.de::8a1c5625-1178-4ec0-9388-f86c2a6246a9" providerId="AD" clId="Web-{F4992CDC-CB8F-8DF4-2763-FD12E6FDB851}" dt="2023-04-24T12:26:40.660" v="2726" actId="1076"/>
          <ac:picMkLst>
            <pc:docMk/>
            <pc:sldMk cId="2421947847" sldId="1895"/>
            <ac:picMk id="6" creationId="{BD57F88A-4622-6531-DD6F-17C7964F7029}"/>
          </ac:picMkLst>
        </pc:picChg>
        <pc:picChg chg="add del mod">
          <ac:chgData name="Schoellig, Angela" userId="S::angela.schoellig@tum.de::8a1c5625-1178-4ec0-9388-f86c2a6246a9" providerId="AD" clId="Web-{F4992CDC-CB8F-8DF4-2763-FD12E6FDB851}" dt="2023-04-24T12:26:37.098" v="2724"/>
          <ac:picMkLst>
            <pc:docMk/>
            <pc:sldMk cId="2421947847" sldId="1895"/>
            <ac:picMk id="10" creationId="{3E201056-E967-3E15-7CBE-D24B8E15895E}"/>
          </ac:picMkLst>
        </pc:picChg>
      </pc:sldChg>
      <pc:sldChg chg="modSp">
        <pc:chgData name="Schoellig, Angela" userId="S::angela.schoellig@tum.de::8a1c5625-1178-4ec0-9388-f86c2a6246a9" providerId="AD" clId="Web-{F4992CDC-CB8F-8DF4-2763-FD12E6FDB851}" dt="2023-04-24T12:09:22.080" v="2083" actId="20577"/>
        <pc:sldMkLst>
          <pc:docMk/>
          <pc:sldMk cId="3693150319" sldId="1896"/>
        </pc:sldMkLst>
        <pc:spChg chg="mod">
          <ac:chgData name="Schoellig, Angela" userId="S::angela.schoellig@tum.de::8a1c5625-1178-4ec0-9388-f86c2a6246a9" providerId="AD" clId="Web-{F4992CDC-CB8F-8DF4-2763-FD12E6FDB851}" dt="2023-04-24T12:09:22.080" v="2083" actId="20577"/>
          <ac:spMkLst>
            <pc:docMk/>
            <pc:sldMk cId="3693150319" sldId="1896"/>
            <ac:spMk id="2" creationId="{860A66C9-E2C9-845E-1650-59AD99D0D8A7}"/>
          </ac:spMkLst>
        </pc:spChg>
      </pc:sldChg>
      <pc:sldChg chg="modSp">
        <pc:chgData name="Schoellig, Angela" userId="S::angela.schoellig@tum.de::8a1c5625-1178-4ec0-9388-f86c2a6246a9" providerId="AD" clId="Web-{F4992CDC-CB8F-8DF4-2763-FD12E6FDB851}" dt="2023-04-24T12:09:18.564" v="2082" actId="20577"/>
        <pc:sldMkLst>
          <pc:docMk/>
          <pc:sldMk cId="1243857911" sldId="1897"/>
        </pc:sldMkLst>
        <pc:spChg chg="mod">
          <ac:chgData name="Schoellig, Angela" userId="S::angela.schoellig@tum.de::8a1c5625-1178-4ec0-9388-f86c2a6246a9" providerId="AD" clId="Web-{F4992CDC-CB8F-8DF4-2763-FD12E6FDB851}" dt="2023-04-24T12:09:18.564" v="2082" actId="20577"/>
          <ac:spMkLst>
            <pc:docMk/>
            <pc:sldMk cId="1243857911" sldId="1897"/>
            <ac:spMk id="2" creationId="{860A66C9-E2C9-845E-1650-59AD99D0D8A7}"/>
          </ac:spMkLst>
        </pc:spChg>
      </pc:sldChg>
      <pc:sldChg chg="modSp del">
        <pc:chgData name="Schoellig, Angela" userId="S::angela.schoellig@tum.de::8a1c5625-1178-4ec0-9388-f86c2a6246a9" providerId="AD" clId="Web-{F4992CDC-CB8F-8DF4-2763-FD12E6FDB851}" dt="2023-04-24T12:07:37.577" v="2054"/>
        <pc:sldMkLst>
          <pc:docMk/>
          <pc:sldMk cId="2914131846" sldId="1898"/>
        </pc:sldMkLst>
        <pc:spChg chg="mod">
          <ac:chgData name="Schoellig, Angela" userId="S::angela.schoellig@tum.de::8a1c5625-1178-4ec0-9388-f86c2a6246a9" providerId="AD" clId="Web-{F4992CDC-CB8F-8DF4-2763-FD12E6FDB851}" dt="2023-04-24T12:07:19.045" v="2051" actId="20577"/>
          <ac:spMkLst>
            <pc:docMk/>
            <pc:sldMk cId="2914131846" sldId="1898"/>
            <ac:spMk id="2" creationId="{860A66C9-E2C9-845E-1650-59AD99D0D8A7}"/>
          </ac:spMkLst>
        </pc:spChg>
      </pc:sldChg>
      <pc:sldChg chg="modSp add replId modCm">
        <pc:chgData name="Schoellig, Angela" userId="S::angela.schoellig@tum.de::8a1c5625-1178-4ec0-9388-f86c2a6246a9" providerId="AD" clId="Web-{F4992CDC-CB8F-8DF4-2763-FD12E6FDB851}" dt="2023-04-24T12:08:15.968" v="2070" actId="20577"/>
        <pc:sldMkLst>
          <pc:docMk/>
          <pc:sldMk cId="4055132336" sldId="1899"/>
        </pc:sldMkLst>
        <pc:spChg chg="mod">
          <ac:chgData name="Schoellig, Angela" userId="S::angela.schoellig@tum.de::8a1c5625-1178-4ec0-9388-f86c2a6246a9" providerId="AD" clId="Web-{F4992CDC-CB8F-8DF4-2763-FD12E6FDB851}" dt="2023-04-24T12:08:15.968" v="2070" actId="20577"/>
          <ac:spMkLst>
            <pc:docMk/>
            <pc:sldMk cId="4055132336" sldId="1899"/>
            <ac:spMk id="3" creationId="{FF5D4156-9F3E-14A7-85C9-3CE37DD44AD7}"/>
          </ac:spMkLst>
        </pc:spChg>
        <pc:spChg chg="mod">
          <ac:chgData name="Schoellig, Angela" userId="S::angela.schoellig@tum.de::8a1c5625-1178-4ec0-9388-f86c2a6246a9" providerId="AD" clId="Web-{F4992CDC-CB8F-8DF4-2763-FD12E6FDB851}" dt="2023-04-24T11:54:05.644" v="1835" actId="1076"/>
          <ac:spMkLst>
            <pc:docMk/>
            <pc:sldMk cId="4055132336" sldId="1899"/>
            <ac:spMk id="7" creationId="{B84E3C19-3B5D-9329-FE9C-273DDC90742C}"/>
          </ac:spMkLst>
        </pc:spChg>
        <pc:extLst>
          <p:ext xmlns:p="http://schemas.openxmlformats.org/presentationml/2006/main" uri="{D6D511B9-2390-475A-947B-AFAB55BFBCF1}">
            <pc226:cmChg xmlns:pc226="http://schemas.microsoft.com/office/powerpoint/2022/06/main/command" chg="mod">
              <pc226:chgData name="Schoellig, Angela" userId="S::angela.schoellig@tum.de::8a1c5625-1178-4ec0-9388-f86c2a6246a9" providerId="AD" clId="Web-{F4992CDC-CB8F-8DF4-2763-FD12E6FDB851}" dt="2023-04-24T12:08:12.375" v="2069" actId="20577"/>
              <pc2:cmMkLst xmlns:pc2="http://schemas.microsoft.com/office/powerpoint/2019/9/main/command">
                <pc:docMk/>
                <pc:sldMk cId="4055132336" sldId="1899"/>
                <pc2:cmMk id="{F2CB7127-410A-43B5-AD62-76FA044668F7}"/>
              </pc2:cmMkLst>
            </pc226:cmChg>
          </p:ext>
        </pc:extLst>
      </pc:sldChg>
      <pc:sldChg chg="modSp">
        <pc:chgData name="Schoellig, Angela" userId="S::angela.schoellig@tum.de::8a1c5625-1178-4ec0-9388-f86c2a6246a9" providerId="AD" clId="Web-{F4992CDC-CB8F-8DF4-2763-FD12E6FDB851}" dt="2023-04-24T12:09:16.298" v="2081" actId="20577"/>
        <pc:sldMkLst>
          <pc:docMk/>
          <pc:sldMk cId="3874710503" sldId="1900"/>
        </pc:sldMkLst>
        <pc:spChg chg="mod">
          <ac:chgData name="Schoellig, Angela" userId="S::angela.schoellig@tum.de::8a1c5625-1178-4ec0-9388-f86c2a6246a9" providerId="AD" clId="Web-{F4992CDC-CB8F-8DF4-2763-FD12E6FDB851}" dt="2023-04-24T12:09:16.298" v="2081" actId="20577"/>
          <ac:spMkLst>
            <pc:docMk/>
            <pc:sldMk cId="3874710503" sldId="1900"/>
            <ac:spMk id="2" creationId="{860A66C9-E2C9-845E-1650-59AD99D0D8A7}"/>
          </ac:spMkLst>
        </pc:spChg>
      </pc:sldChg>
      <pc:sldChg chg="modSp">
        <pc:chgData name="Schoellig, Angela" userId="S::angela.schoellig@tum.de::8a1c5625-1178-4ec0-9388-f86c2a6246a9" providerId="AD" clId="Web-{F4992CDC-CB8F-8DF4-2763-FD12E6FDB851}" dt="2023-04-24T12:09:13.377" v="2080" actId="20577"/>
        <pc:sldMkLst>
          <pc:docMk/>
          <pc:sldMk cId="4135878536" sldId="1901"/>
        </pc:sldMkLst>
        <pc:spChg chg="mod">
          <ac:chgData name="Schoellig, Angela" userId="S::angela.schoellig@tum.de::8a1c5625-1178-4ec0-9388-f86c2a6246a9" providerId="AD" clId="Web-{F4992CDC-CB8F-8DF4-2763-FD12E6FDB851}" dt="2023-04-24T12:09:13.377" v="2080" actId="20577"/>
          <ac:spMkLst>
            <pc:docMk/>
            <pc:sldMk cId="4135878536" sldId="1901"/>
            <ac:spMk id="2" creationId="{860A66C9-E2C9-845E-1650-59AD99D0D8A7}"/>
          </ac:spMkLst>
        </pc:spChg>
      </pc:sldChg>
      <pc:sldChg chg="modSp">
        <pc:chgData name="Schoellig, Angela" userId="S::angela.schoellig@tum.de::8a1c5625-1178-4ec0-9388-f86c2a6246a9" providerId="AD" clId="Web-{F4992CDC-CB8F-8DF4-2763-FD12E6FDB851}" dt="2023-04-24T12:09:11.033" v="2079" actId="20577"/>
        <pc:sldMkLst>
          <pc:docMk/>
          <pc:sldMk cId="1580862657" sldId="1902"/>
        </pc:sldMkLst>
        <pc:spChg chg="mod">
          <ac:chgData name="Schoellig, Angela" userId="S::angela.schoellig@tum.de::8a1c5625-1178-4ec0-9388-f86c2a6246a9" providerId="AD" clId="Web-{F4992CDC-CB8F-8DF4-2763-FD12E6FDB851}" dt="2023-04-24T12:09:11.033" v="2079" actId="20577"/>
          <ac:spMkLst>
            <pc:docMk/>
            <pc:sldMk cId="1580862657" sldId="1902"/>
            <ac:spMk id="2" creationId="{860A66C9-E2C9-845E-1650-59AD99D0D8A7}"/>
          </ac:spMkLst>
        </pc:spChg>
      </pc:sldChg>
      <pc:sldChg chg="modSp">
        <pc:chgData name="Schoellig, Angela" userId="S::angela.schoellig@tum.de::8a1c5625-1178-4ec0-9388-f86c2a6246a9" providerId="AD" clId="Web-{F4992CDC-CB8F-8DF4-2763-FD12E6FDB851}" dt="2023-04-24T12:09:08.501" v="2078" actId="20577"/>
        <pc:sldMkLst>
          <pc:docMk/>
          <pc:sldMk cId="1171335224" sldId="1903"/>
        </pc:sldMkLst>
        <pc:spChg chg="mod">
          <ac:chgData name="Schoellig, Angela" userId="S::angela.schoellig@tum.de::8a1c5625-1178-4ec0-9388-f86c2a6246a9" providerId="AD" clId="Web-{F4992CDC-CB8F-8DF4-2763-FD12E6FDB851}" dt="2023-04-24T12:09:08.501" v="2078" actId="20577"/>
          <ac:spMkLst>
            <pc:docMk/>
            <pc:sldMk cId="1171335224" sldId="1903"/>
            <ac:spMk id="2" creationId="{860A66C9-E2C9-845E-1650-59AD99D0D8A7}"/>
          </ac:spMkLst>
        </pc:spChg>
      </pc:sldChg>
      <pc:sldChg chg="modSp">
        <pc:chgData name="Schoellig, Angela" userId="S::angela.schoellig@tum.de::8a1c5625-1178-4ec0-9388-f86c2a6246a9" providerId="AD" clId="Web-{F4992CDC-CB8F-8DF4-2763-FD12E6FDB851}" dt="2023-04-24T12:09:05.908" v="2077" actId="20577"/>
        <pc:sldMkLst>
          <pc:docMk/>
          <pc:sldMk cId="634629230" sldId="1904"/>
        </pc:sldMkLst>
        <pc:spChg chg="mod">
          <ac:chgData name="Schoellig, Angela" userId="S::angela.schoellig@tum.de::8a1c5625-1178-4ec0-9388-f86c2a6246a9" providerId="AD" clId="Web-{F4992CDC-CB8F-8DF4-2763-FD12E6FDB851}" dt="2023-04-24T12:09:05.908" v="2077" actId="20577"/>
          <ac:spMkLst>
            <pc:docMk/>
            <pc:sldMk cId="634629230" sldId="1904"/>
            <ac:spMk id="2" creationId="{860A66C9-E2C9-845E-1650-59AD99D0D8A7}"/>
          </ac:spMkLst>
        </pc:spChg>
      </pc:sldChg>
      <pc:sldChg chg="modSp">
        <pc:chgData name="Schoellig, Angela" userId="S::angela.schoellig@tum.de::8a1c5625-1178-4ec0-9388-f86c2a6246a9" providerId="AD" clId="Web-{F4992CDC-CB8F-8DF4-2763-FD12E6FDB851}" dt="2023-04-24T12:09:02.814" v="2076" actId="20577"/>
        <pc:sldMkLst>
          <pc:docMk/>
          <pc:sldMk cId="15691318" sldId="1905"/>
        </pc:sldMkLst>
        <pc:spChg chg="mod">
          <ac:chgData name="Schoellig, Angela" userId="S::angela.schoellig@tum.de::8a1c5625-1178-4ec0-9388-f86c2a6246a9" providerId="AD" clId="Web-{F4992CDC-CB8F-8DF4-2763-FD12E6FDB851}" dt="2023-04-24T12:09:02.814" v="2076" actId="20577"/>
          <ac:spMkLst>
            <pc:docMk/>
            <pc:sldMk cId="15691318" sldId="1905"/>
            <ac:spMk id="2" creationId="{860A66C9-E2C9-845E-1650-59AD99D0D8A7}"/>
          </ac:spMkLst>
        </pc:spChg>
      </pc:sldChg>
      <pc:sldChg chg="modSp add replId modCm">
        <pc:chgData name="Schoellig, Angela" userId="S::angela.schoellig@tum.de::8a1c5625-1178-4ec0-9388-f86c2a6246a9" providerId="AD" clId="Web-{F4992CDC-CB8F-8DF4-2763-FD12E6FDB851}" dt="2023-04-24T12:08:03.843" v="2068" actId="20577"/>
        <pc:sldMkLst>
          <pc:docMk/>
          <pc:sldMk cId="506527007" sldId="1906"/>
        </pc:sldMkLst>
        <pc:spChg chg="mod">
          <ac:chgData name="Schoellig, Angela" userId="S::angela.schoellig@tum.de::8a1c5625-1178-4ec0-9388-f86c2a6246a9" providerId="AD" clId="Web-{F4992CDC-CB8F-8DF4-2763-FD12E6FDB851}" dt="2023-04-24T12:08:03.843" v="2068" actId="20577"/>
          <ac:spMkLst>
            <pc:docMk/>
            <pc:sldMk cId="506527007" sldId="1906"/>
            <ac:spMk id="3" creationId="{FF5D4156-9F3E-14A7-85C9-3CE37DD44AD7}"/>
          </ac:spMkLst>
        </pc:spChg>
        <pc:spChg chg="mod">
          <ac:chgData name="Schoellig, Angela" userId="S::angela.schoellig@tum.de::8a1c5625-1178-4ec0-9388-f86c2a6246a9" providerId="AD" clId="Web-{F4992CDC-CB8F-8DF4-2763-FD12E6FDB851}" dt="2023-04-24T12:04:32.289" v="2029" actId="1076"/>
          <ac:spMkLst>
            <pc:docMk/>
            <pc:sldMk cId="506527007" sldId="1906"/>
            <ac:spMk id="7" creationId="{B84E3C19-3B5D-9329-FE9C-273DDC90742C}"/>
          </ac:spMkLst>
        </pc:spChg>
        <pc:extLst>
          <p:ext xmlns:p="http://schemas.openxmlformats.org/presentationml/2006/main" uri="{D6D511B9-2390-475A-947B-AFAB55BFBCF1}">
            <pc226:cmChg xmlns:pc226="http://schemas.microsoft.com/office/powerpoint/2022/06/main/command" chg="mod">
              <pc226:chgData name="Schoellig, Angela" userId="S::angela.schoellig@tum.de::8a1c5625-1178-4ec0-9388-f86c2a6246a9" providerId="AD" clId="Web-{F4992CDC-CB8F-8DF4-2763-FD12E6FDB851}" dt="2023-04-24T12:07:56.093" v="2067" actId="20577"/>
              <pc2:cmMkLst xmlns:pc2="http://schemas.microsoft.com/office/powerpoint/2019/9/main/command">
                <pc:docMk/>
                <pc:sldMk cId="506527007" sldId="1906"/>
                <pc2:cmMk id="{4C905780-D4B5-462C-A917-54475C5F0675}"/>
              </pc2:cmMkLst>
            </pc226:cmChg>
          </p:ext>
        </pc:extLst>
      </pc:sldChg>
      <pc:sldChg chg="add replId">
        <pc:chgData name="Schoellig, Angela" userId="S::angela.schoellig@tum.de::8a1c5625-1178-4ec0-9388-f86c2a6246a9" providerId="AD" clId="Web-{F4992CDC-CB8F-8DF4-2763-FD12E6FDB851}" dt="2023-04-24T12:07:33.983" v="2053"/>
        <pc:sldMkLst>
          <pc:docMk/>
          <pc:sldMk cId="991994536" sldId="1907"/>
        </pc:sldMkLst>
      </pc:sldChg>
      <pc:sldChg chg="modSp add del ord replId">
        <pc:chgData name="Schoellig, Angela" userId="S::angela.schoellig@tum.de::8a1c5625-1178-4ec0-9388-f86c2a6246a9" providerId="AD" clId="Web-{F4992CDC-CB8F-8DF4-2763-FD12E6FDB851}" dt="2023-04-24T12:10:07.597" v="2094"/>
        <pc:sldMkLst>
          <pc:docMk/>
          <pc:sldMk cId="686779762" sldId="1908"/>
        </pc:sldMkLst>
        <pc:spChg chg="mod">
          <ac:chgData name="Schoellig, Angela" userId="S::angela.schoellig@tum.de::8a1c5625-1178-4ec0-9388-f86c2a6246a9" providerId="AD" clId="Web-{F4992CDC-CB8F-8DF4-2763-FD12E6FDB851}" dt="2023-04-24T12:09:57.206" v="2092" actId="1076"/>
          <ac:spMkLst>
            <pc:docMk/>
            <pc:sldMk cId="686779762" sldId="1908"/>
            <ac:spMk id="3" creationId="{FF5D4156-9F3E-14A7-85C9-3CE37DD44AD7}"/>
          </ac:spMkLst>
        </pc:spChg>
        <pc:spChg chg="mod">
          <ac:chgData name="Schoellig, Angela" userId="S::angela.schoellig@tum.de::8a1c5625-1178-4ec0-9388-f86c2a6246a9" providerId="AD" clId="Web-{F4992CDC-CB8F-8DF4-2763-FD12E6FDB851}" dt="2023-04-24T12:10:00.956" v="2093" actId="1076"/>
          <ac:spMkLst>
            <pc:docMk/>
            <pc:sldMk cId="686779762" sldId="1908"/>
            <ac:spMk id="7" creationId="{B84E3C19-3B5D-9329-FE9C-273DDC90742C}"/>
          </ac:spMkLst>
        </pc:spChg>
      </pc:sldChg>
      <pc:sldChg chg="add del">
        <pc:chgData name="Schoellig, Angela" userId="S::angela.schoellig@tum.de::8a1c5625-1178-4ec0-9388-f86c2a6246a9" providerId="AD" clId="Web-{F4992CDC-CB8F-8DF4-2763-FD12E6FDB851}" dt="2023-04-24T12:10:22.082" v="2096"/>
        <pc:sldMkLst>
          <pc:docMk/>
          <pc:sldMk cId="2970824931" sldId="1908"/>
        </pc:sldMkLst>
      </pc:sldChg>
      <pc:sldChg chg="add">
        <pc:chgData name="Schoellig, Angela" userId="S::angela.schoellig@tum.de::8a1c5625-1178-4ec0-9388-f86c2a6246a9" providerId="AD" clId="Web-{F4992CDC-CB8F-8DF4-2763-FD12E6FDB851}" dt="2023-04-24T12:10:28.285" v="2097"/>
        <pc:sldMkLst>
          <pc:docMk/>
          <pc:sldMk cId="3860565721" sldId="1908"/>
        </pc:sldMkLst>
      </pc:sldChg>
      <pc:sldChg chg="modSp new">
        <pc:chgData name="Schoellig, Angela" userId="S::angela.schoellig@tum.de::8a1c5625-1178-4ec0-9388-f86c2a6246a9" providerId="AD" clId="Web-{F4992CDC-CB8F-8DF4-2763-FD12E6FDB851}" dt="2023-04-24T12:18:00.940" v="2493" actId="20577"/>
        <pc:sldMkLst>
          <pc:docMk/>
          <pc:sldMk cId="3172001776" sldId="1909"/>
        </pc:sldMkLst>
        <pc:spChg chg="mod">
          <ac:chgData name="Schoellig, Angela" userId="S::angela.schoellig@tum.de::8a1c5625-1178-4ec0-9388-f86c2a6246a9" providerId="AD" clId="Web-{F4992CDC-CB8F-8DF4-2763-FD12E6FDB851}" dt="2023-04-24T12:10:56.458" v="2102" actId="20577"/>
          <ac:spMkLst>
            <pc:docMk/>
            <pc:sldMk cId="3172001776" sldId="1909"/>
            <ac:spMk id="2" creationId="{8EF94E1D-0A75-3B1A-765D-8F889A37095B}"/>
          </ac:spMkLst>
        </pc:spChg>
        <pc:spChg chg="mod">
          <ac:chgData name="Schoellig, Angela" userId="S::angela.schoellig@tum.de::8a1c5625-1178-4ec0-9388-f86c2a6246a9" providerId="AD" clId="Web-{F4992CDC-CB8F-8DF4-2763-FD12E6FDB851}" dt="2023-04-24T12:18:00.940" v="2493" actId="20577"/>
          <ac:spMkLst>
            <pc:docMk/>
            <pc:sldMk cId="3172001776" sldId="1909"/>
            <ac:spMk id="3" creationId="{1D5C22E2-0B7F-A2E9-1F64-6999A5529770}"/>
          </ac:spMkLst>
        </pc:spChg>
      </pc:sldChg>
      <pc:sldChg chg="modSp add ord replId">
        <pc:chgData name="Schoellig, Angela" userId="S::angela.schoellig@tum.de::8a1c5625-1178-4ec0-9388-f86c2a6246a9" providerId="AD" clId="Web-{F4992CDC-CB8F-8DF4-2763-FD12E6FDB851}" dt="2023-04-24T12:18:21.128" v="2496" actId="1076"/>
        <pc:sldMkLst>
          <pc:docMk/>
          <pc:sldMk cId="1430147335" sldId="1910"/>
        </pc:sldMkLst>
        <pc:spChg chg="mod">
          <ac:chgData name="Schoellig, Angela" userId="S::angela.schoellig@tum.de::8a1c5625-1178-4ec0-9388-f86c2a6246a9" providerId="AD" clId="Web-{F4992CDC-CB8F-8DF4-2763-FD12E6FDB851}" dt="2023-04-24T12:18:21.128" v="2496" actId="1076"/>
          <ac:spMkLst>
            <pc:docMk/>
            <pc:sldMk cId="1430147335" sldId="1910"/>
            <ac:spMk id="7" creationId="{B84E3C19-3B5D-9329-FE9C-273DDC90742C}"/>
          </ac:spMkLst>
        </pc:spChg>
      </pc:sldChg>
      <pc:sldChg chg="modSp add replId delAnim modAnim">
        <pc:chgData name="Schoellig, Angela" userId="S::angela.schoellig@tum.de::8a1c5625-1178-4ec0-9388-f86c2a6246a9" providerId="AD" clId="Web-{F4992CDC-CB8F-8DF4-2763-FD12E6FDB851}" dt="2023-04-24T12:18:58.302" v="2499"/>
        <pc:sldMkLst>
          <pc:docMk/>
          <pc:sldMk cId="1935258490" sldId="1911"/>
        </pc:sldMkLst>
        <pc:spChg chg="mod">
          <ac:chgData name="Schoellig, Angela" userId="S::angela.schoellig@tum.de::8a1c5625-1178-4ec0-9388-f86c2a6246a9" providerId="AD" clId="Web-{F4992CDC-CB8F-8DF4-2763-FD12E6FDB851}" dt="2023-04-24T12:18:33.410" v="2498" actId="1076"/>
          <ac:spMkLst>
            <pc:docMk/>
            <pc:sldMk cId="1935258490" sldId="1911"/>
            <ac:spMk id="7" creationId="{B84E3C19-3B5D-9329-FE9C-273DDC90742C}"/>
          </ac:spMkLst>
        </pc:spChg>
      </pc:sldChg>
      <pc:sldChg chg="add ord replId">
        <pc:chgData name="Schoellig, Angela" userId="S::angela.schoellig@tum.de::8a1c5625-1178-4ec0-9388-f86c2a6246a9" providerId="AD" clId="Web-{F4992CDC-CB8F-8DF4-2763-FD12E6FDB851}" dt="2023-04-24T12:19:59.897" v="2501"/>
        <pc:sldMkLst>
          <pc:docMk/>
          <pc:sldMk cId="1450590740" sldId="1912"/>
        </pc:sldMkLst>
      </pc:sldChg>
      <pc:sldMasterChg chg="addSldLayout delSldLayout">
        <pc:chgData name="Schoellig, Angela" userId="S::angela.schoellig@tum.de::8a1c5625-1178-4ec0-9388-f86c2a6246a9" providerId="AD" clId="Web-{F4992CDC-CB8F-8DF4-2763-FD12E6FDB851}" dt="2023-04-24T11:42:13.949" v="1768"/>
        <pc:sldMasterMkLst>
          <pc:docMk/>
          <pc:sldMasterMk cId="0" sldId="2147483648"/>
        </pc:sldMasterMkLst>
        <pc:sldLayoutChg chg="add del">
          <pc:chgData name="Schoellig, Angela" userId="S::angela.schoellig@tum.de::8a1c5625-1178-4ec0-9388-f86c2a6246a9" providerId="AD" clId="Web-{F4992CDC-CB8F-8DF4-2763-FD12E6FDB851}" dt="2023-04-24T11:42:13.949" v="1768"/>
          <pc:sldLayoutMkLst>
            <pc:docMk/>
            <pc:sldMasterMk cId="0" sldId="2147483648"/>
            <pc:sldLayoutMk cId="1029265319" sldId="2147483682"/>
          </pc:sldLayoutMkLst>
        </pc:sldLayoutChg>
      </pc:sldMasterChg>
    </pc:docChg>
  </pc:docChgLst>
  <pc:docChgLst>
    <pc:chgData name="SiQi Zhou" userId="94071128-5ffa-419c-b3d7-6df46b436058" providerId="ADAL" clId="{97ABAC1E-659F-634A-94AB-C766AA0C0D10}"/>
    <pc:docChg chg="modSld">
      <pc:chgData name="SiQi Zhou" userId="94071128-5ffa-419c-b3d7-6df46b436058" providerId="ADAL" clId="{97ABAC1E-659F-634A-94AB-C766AA0C0D10}" dt="2023-11-22T16:33:22.443" v="2"/>
      <pc:docMkLst>
        <pc:docMk/>
      </pc:docMkLst>
      <pc:sldChg chg="modSp mod">
        <pc:chgData name="SiQi Zhou" userId="94071128-5ffa-419c-b3d7-6df46b436058" providerId="ADAL" clId="{97ABAC1E-659F-634A-94AB-C766AA0C0D10}" dt="2023-11-22T16:33:12.932" v="1" actId="20577"/>
        <pc:sldMkLst>
          <pc:docMk/>
          <pc:sldMk cId="2143319470" sldId="1025"/>
        </pc:sldMkLst>
        <pc:spChg chg="mod">
          <ac:chgData name="SiQi Zhou" userId="94071128-5ffa-419c-b3d7-6df46b436058" providerId="ADAL" clId="{97ABAC1E-659F-634A-94AB-C766AA0C0D10}" dt="2023-11-22T16:33:12.932" v="1" actId="20577"/>
          <ac:spMkLst>
            <pc:docMk/>
            <pc:sldMk cId="2143319470" sldId="1025"/>
            <ac:spMk id="9" creationId="{0719800C-E4E4-93A0-0472-3084ADE23D3C}"/>
          </ac:spMkLst>
        </pc:spChg>
      </pc:sldChg>
      <pc:sldChg chg="modSp mod">
        <pc:chgData name="SiQi Zhou" userId="94071128-5ffa-419c-b3d7-6df46b436058" providerId="ADAL" clId="{97ABAC1E-659F-634A-94AB-C766AA0C0D10}" dt="2023-11-22T16:33:22.443" v="2"/>
        <pc:sldMkLst>
          <pc:docMk/>
          <pc:sldMk cId="3066814768" sldId="1886"/>
        </pc:sldMkLst>
        <pc:spChg chg="mod">
          <ac:chgData name="SiQi Zhou" userId="94071128-5ffa-419c-b3d7-6df46b436058" providerId="ADAL" clId="{97ABAC1E-659F-634A-94AB-C766AA0C0D10}" dt="2023-11-22T16:33:22.443" v="2"/>
          <ac:spMkLst>
            <pc:docMk/>
            <pc:sldMk cId="3066814768" sldId="1886"/>
            <ac:spMk id="9" creationId="{7E151B6C-059D-BE1B-D39F-4D212E0F21D7}"/>
          </ac:spMkLst>
        </pc:spChg>
      </pc:sldChg>
    </pc:docChg>
  </pc:docChgLst>
  <pc:docChgLst>
    <pc:chgData name="SiQi Zhou" userId="94071128-5ffa-419c-b3d7-6df46b436058" providerId="ADAL" clId="{7B8330E9-1402-4354-96A5-33A36D63E53D}"/>
    <pc:docChg chg="undo redo custSel addSld delSld modSld">
      <pc:chgData name="SiQi Zhou" userId="94071128-5ffa-419c-b3d7-6df46b436058" providerId="ADAL" clId="{7B8330E9-1402-4354-96A5-33A36D63E53D}" dt="2023-05-26T13:19:17.596" v="1621" actId="20577"/>
      <pc:docMkLst>
        <pc:docMk/>
      </pc:docMkLst>
      <pc:sldChg chg="addSp delSp modSp mod">
        <pc:chgData name="SiQi Zhou" userId="94071128-5ffa-419c-b3d7-6df46b436058" providerId="ADAL" clId="{7B8330E9-1402-4354-96A5-33A36D63E53D}" dt="2023-05-26T13:01:58.756" v="1611" actId="20577"/>
        <pc:sldMkLst>
          <pc:docMk/>
          <pc:sldMk cId="2143319470" sldId="1025"/>
        </pc:sldMkLst>
        <pc:spChg chg="del mod">
          <ac:chgData name="SiQi Zhou" userId="94071128-5ffa-419c-b3d7-6df46b436058" providerId="ADAL" clId="{7B8330E9-1402-4354-96A5-33A36D63E53D}" dt="2023-05-26T13:01:44.025" v="1601" actId="478"/>
          <ac:spMkLst>
            <pc:docMk/>
            <pc:sldMk cId="2143319470" sldId="1025"/>
            <ac:spMk id="3" creationId="{25B7FF1E-1562-F70E-5E5C-3590FA9AABA2}"/>
          </ac:spMkLst>
        </pc:spChg>
        <pc:spChg chg="add del mod">
          <ac:chgData name="SiQi Zhou" userId="94071128-5ffa-419c-b3d7-6df46b436058" providerId="ADAL" clId="{7B8330E9-1402-4354-96A5-33A36D63E53D}" dt="2023-05-26T13:01:44.025" v="1601" actId="478"/>
          <ac:spMkLst>
            <pc:docMk/>
            <pc:sldMk cId="2143319470" sldId="1025"/>
            <ac:spMk id="5" creationId="{A5D865A9-36DD-252D-5AB8-AC94956B9C5B}"/>
          </ac:spMkLst>
        </pc:spChg>
        <pc:spChg chg="del mod">
          <ac:chgData name="SiQi Zhou" userId="94071128-5ffa-419c-b3d7-6df46b436058" providerId="ADAL" clId="{7B8330E9-1402-4354-96A5-33A36D63E53D}" dt="2023-05-26T13:01:44.025" v="1601" actId="478"/>
          <ac:spMkLst>
            <pc:docMk/>
            <pc:sldMk cId="2143319470" sldId="1025"/>
            <ac:spMk id="7" creationId="{00000000-0000-0000-0000-000000000000}"/>
          </ac:spMkLst>
        </pc:spChg>
        <pc:spChg chg="add mod">
          <ac:chgData name="SiQi Zhou" userId="94071128-5ffa-419c-b3d7-6df46b436058" providerId="ADAL" clId="{7B8330E9-1402-4354-96A5-33A36D63E53D}" dt="2023-05-26T13:01:50.330" v="1602"/>
          <ac:spMkLst>
            <pc:docMk/>
            <pc:sldMk cId="2143319470" sldId="1025"/>
            <ac:spMk id="8" creationId="{F4DFAD56-59F1-D9DC-D176-5F72F5B5CEC6}"/>
          </ac:spMkLst>
        </pc:spChg>
        <pc:spChg chg="add mod">
          <ac:chgData name="SiQi Zhou" userId="94071128-5ffa-419c-b3d7-6df46b436058" providerId="ADAL" clId="{7B8330E9-1402-4354-96A5-33A36D63E53D}" dt="2023-05-26T13:01:58.756" v="1611" actId="20577"/>
          <ac:spMkLst>
            <pc:docMk/>
            <pc:sldMk cId="2143319470" sldId="1025"/>
            <ac:spMk id="9" creationId="{0719800C-E4E4-93A0-0472-3084ADE23D3C}"/>
          </ac:spMkLst>
        </pc:spChg>
      </pc:sldChg>
      <pc:sldChg chg="modSp mod">
        <pc:chgData name="SiQi Zhou" userId="94071128-5ffa-419c-b3d7-6df46b436058" providerId="ADAL" clId="{7B8330E9-1402-4354-96A5-33A36D63E53D}" dt="2023-05-26T12:38:49.177" v="188" actId="20577"/>
        <pc:sldMkLst>
          <pc:docMk/>
          <pc:sldMk cId="2777673362" sldId="1885"/>
        </pc:sldMkLst>
        <pc:spChg chg="mod">
          <ac:chgData name="SiQi Zhou" userId="94071128-5ffa-419c-b3d7-6df46b436058" providerId="ADAL" clId="{7B8330E9-1402-4354-96A5-33A36D63E53D}" dt="2023-05-26T12:38:12.415" v="105" actId="20577"/>
          <ac:spMkLst>
            <pc:docMk/>
            <pc:sldMk cId="2777673362" sldId="1885"/>
            <ac:spMk id="2" creationId="{AD9986CA-AE53-306A-6765-015516918811}"/>
          </ac:spMkLst>
        </pc:spChg>
        <pc:spChg chg="mod">
          <ac:chgData name="SiQi Zhou" userId="94071128-5ffa-419c-b3d7-6df46b436058" providerId="ADAL" clId="{7B8330E9-1402-4354-96A5-33A36D63E53D}" dt="2023-05-26T12:38:49.177" v="188" actId="20577"/>
          <ac:spMkLst>
            <pc:docMk/>
            <pc:sldMk cId="2777673362" sldId="1885"/>
            <ac:spMk id="4" creationId="{19036CC0-1C1A-DB39-8A88-3ABC981792FC}"/>
          </ac:spMkLst>
        </pc:spChg>
        <pc:spChg chg="mod">
          <ac:chgData name="SiQi Zhou" userId="94071128-5ffa-419c-b3d7-6df46b436058" providerId="ADAL" clId="{7B8330E9-1402-4354-96A5-33A36D63E53D}" dt="2023-05-26T12:38:15.477" v="109" actId="20577"/>
          <ac:spMkLst>
            <pc:docMk/>
            <pc:sldMk cId="2777673362" sldId="1885"/>
            <ac:spMk id="9" creationId="{7E151B6C-059D-BE1B-D39F-4D212E0F21D7}"/>
          </ac:spMkLst>
        </pc:spChg>
      </pc:sldChg>
      <pc:sldChg chg="modSp add mod">
        <pc:chgData name="SiQi Zhou" userId="94071128-5ffa-419c-b3d7-6df46b436058" providerId="ADAL" clId="{7B8330E9-1402-4354-96A5-33A36D63E53D}" dt="2023-05-26T13:19:17.596" v="1621" actId="20577"/>
        <pc:sldMkLst>
          <pc:docMk/>
          <pc:sldMk cId="3066814768" sldId="1886"/>
        </pc:sldMkLst>
        <pc:spChg chg="mod">
          <ac:chgData name="SiQi Zhou" userId="94071128-5ffa-419c-b3d7-6df46b436058" providerId="ADAL" clId="{7B8330E9-1402-4354-96A5-33A36D63E53D}" dt="2023-05-26T12:40:34.663" v="264" actId="20577"/>
          <ac:spMkLst>
            <pc:docMk/>
            <pc:sldMk cId="3066814768" sldId="1886"/>
            <ac:spMk id="2" creationId="{AD9986CA-AE53-306A-6765-015516918811}"/>
          </ac:spMkLst>
        </pc:spChg>
        <pc:spChg chg="mod">
          <ac:chgData name="SiQi Zhou" userId="94071128-5ffa-419c-b3d7-6df46b436058" providerId="ADAL" clId="{7B8330E9-1402-4354-96A5-33A36D63E53D}" dt="2023-05-26T12:41:00.711" v="332" actId="20577"/>
          <ac:spMkLst>
            <pc:docMk/>
            <pc:sldMk cId="3066814768" sldId="1886"/>
            <ac:spMk id="4" creationId="{19036CC0-1C1A-DB39-8A88-3ABC981792FC}"/>
          </ac:spMkLst>
        </pc:spChg>
        <pc:spChg chg="mod">
          <ac:chgData name="SiQi Zhou" userId="94071128-5ffa-419c-b3d7-6df46b436058" providerId="ADAL" clId="{7B8330E9-1402-4354-96A5-33A36D63E53D}" dt="2023-05-26T13:19:17.596" v="1621" actId="20577"/>
          <ac:spMkLst>
            <pc:docMk/>
            <pc:sldMk cId="3066814768" sldId="1886"/>
            <ac:spMk id="9" creationId="{7E151B6C-059D-BE1B-D39F-4D212E0F21D7}"/>
          </ac:spMkLst>
        </pc:spChg>
      </pc:sldChg>
      <pc:sldChg chg="del">
        <pc:chgData name="SiQi Zhou" userId="94071128-5ffa-419c-b3d7-6df46b436058" providerId="ADAL" clId="{7B8330E9-1402-4354-96A5-33A36D63E53D}" dt="2023-05-26T12:35:39.137" v="17" actId="47"/>
        <pc:sldMkLst>
          <pc:docMk/>
          <pc:sldMk cId="2023404462" sldId="1887"/>
        </pc:sldMkLst>
      </pc:sldChg>
      <pc:sldChg chg="add">
        <pc:chgData name="SiQi Zhou" userId="94071128-5ffa-419c-b3d7-6df46b436058" providerId="ADAL" clId="{7B8330E9-1402-4354-96A5-33A36D63E53D}" dt="2023-05-26T12:54:50.105" v="1431"/>
        <pc:sldMkLst>
          <pc:docMk/>
          <pc:sldMk cId="2094197825" sldId="1887"/>
        </pc:sldMkLst>
      </pc:sldChg>
      <pc:sldChg chg="del">
        <pc:chgData name="SiQi Zhou" userId="94071128-5ffa-419c-b3d7-6df46b436058" providerId="ADAL" clId="{7B8330E9-1402-4354-96A5-33A36D63E53D}" dt="2023-05-26T12:35:39.137" v="17" actId="47"/>
        <pc:sldMkLst>
          <pc:docMk/>
          <pc:sldMk cId="1794478786" sldId="1910"/>
        </pc:sldMkLst>
      </pc:sldChg>
      <pc:sldChg chg="del">
        <pc:chgData name="SiQi Zhou" userId="94071128-5ffa-419c-b3d7-6df46b436058" providerId="ADAL" clId="{7B8330E9-1402-4354-96A5-33A36D63E53D}" dt="2023-05-26T12:35:39.137" v="17" actId="47"/>
        <pc:sldMkLst>
          <pc:docMk/>
          <pc:sldMk cId="699809598" sldId="1913"/>
        </pc:sldMkLst>
      </pc:sldChg>
      <pc:sldChg chg="del">
        <pc:chgData name="SiQi Zhou" userId="94071128-5ffa-419c-b3d7-6df46b436058" providerId="ADAL" clId="{7B8330E9-1402-4354-96A5-33A36D63E53D}" dt="2023-05-26T12:35:39.137" v="17" actId="47"/>
        <pc:sldMkLst>
          <pc:docMk/>
          <pc:sldMk cId="3495941544" sldId="1921"/>
        </pc:sldMkLst>
      </pc:sldChg>
      <pc:sldChg chg="del">
        <pc:chgData name="SiQi Zhou" userId="94071128-5ffa-419c-b3d7-6df46b436058" providerId="ADAL" clId="{7B8330E9-1402-4354-96A5-33A36D63E53D}" dt="2023-05-26T12:35:39.137" v="17" actId="47"/>
        <pc:sldMkLst>
          <pc:docMk/>
          <pc:sldMk cId="1614258465" sldId="1924"/>
        </pc:sldMkLst>
      </pc:sldChg>
      <pc:sldChg chg="del">
        <pc:chgData name="SiQi Zhou" userId="94071128-5ffa-419c-b3d7-6df46b436058" providerId="ADAL" clId="{7B8330E9-1402-4354-96A5-33A36D63E53D}" dt="2023-05-26T12:35:39.137" v="17" actId="47"/>
        <pc:sldMkLst>
          <pc:docMk/>
          <pc:sldMk cId="2649677989" sldId="1925"/>
        </pc:sldMkLst>
      </pc:sldChg>
      <pc:sldChg chg="del">
        <pc:chgData name="SiQi Zhou" userId="94071128-5ffa-419c-b3d7-6df46b436058" providerId="ADAL" clId="{7B8330E9-1402-4354-96A5-33A36D63E53D}" dt="2023-05-26T12:35:39.137" v="17" actId="47"/>
        <pc:sldMkLst>
          <pc:docMk/>
          <pc:sldMk cId="2673876172" sldId="1926"/>
        </pc:sldMkLst>
      </pc:sldChg>
      <pc:sldChg chg="del">
        <pc:chgData name="SiQi Zhou" userId="94071128-5ffa-419c-b3d7-6df46b436058" providerId="ADAL" clId="{7B8330E9-1402-4354-96A5-33A36D63E53D}" dt="2023-05-26T12:35:39.137" v="17" actId="47"/>
        <pc:sldMkLst>
          <pc:docMk/>
          <pc:sldMk cId="2721527049" sldId="1927"/>
        </pc:sldMkLst>
      </pc:sldChg>
      <pc:sldChg chg="del">
        <pc:chgData name="SiQi Zhou" userId="94071128-5ffa-419c-b3d7-6df46b436058" providerId="ADAL" clId="{7B8330E9-1402-4354-96A5-33A36D63E53D}" dt="2023-05-26T12:35:39.137" v="17" actId="47"/>
        <pc:sldMkLst>
          <pc:docMk/>
          <pc:sldMk cId="2889208588" sldId="1928"/>
        </pc:sldMkLst>
      </pc:sldChg>
      <pc:sldChg chg="del">
        <pc:chgData name="SiQi Zhou" userId="94071128-5ffa-419c-b3d7-6df46b436058" providerId="ADAL" clId="{7B8330E9-1402-4354-96A5-33A36D63E53D}" dt="2023-05-26T12:35:39.137" v="17" actId="47"/>
        <pc:sldMkLst>
          <pc:docMk/>
          <pc:sldMk cId="3250756792" sldId="1929"/>
        </pc:sldMkLst>
      </pc:sldChg>
      <pc:sldChg chg="del">
        <pc:chgData name="SiQi Zhou" userId="94071128-5ffa-419c-b3d7-6df46b436058" providerId="ADAL" clId="{7B8330E9-1402-4354-96A5-33A36D63E53D}" dt="2023-05-26T12:35:39.137" v="17" actId="47"/>
        <pc:sldMkLst>
          <pc:docMk/>
          <pc:sldMk cId="446787036" sldId="1930"/>
        </pc:sldMkLst>
      </pc:sldChg>
      <pc:sldChg chg="del">
        <pc:chgData name="SiQi Zhou" userId="94071128-5ffa-419c-b3d7-6df46b436058" providerId="ADAL" clId="{7B8330E9-1402-4354-96A5-33A36D63E53D}" dt="2023-05-26T12:35:39.137" v="17" actId="47"/>
        <pc:sldMkLst>
          <pc:docMk/>
          <pc:sldMk cId="2603689738" sldId="1931"/>
        </pc:sldMkLst>
      </pc:sldChg>
      <pc:sldChg chg="del">
        <pc:chgData name="SiQi Zhou" userId="94071128-5ffa-419c-b3d7-6df46b436058" providerId="ADAL" clId="{7B8330E9-1402-4354-96A5-33A36D63E53D}" dt="2023-05-26T12:35:39.137" v="17" actId="47"/>
        <pc:sldMkLst>
          <pc:docMk/>
          <pc:sldMk cId="1284914501" sldId="1932"/>
        </pc:sldMkLst>
      </pc:sldChg>
      <pc:sldChg chg="del">
        <pc:chgData name="SiQi Zhou" userId="94071128-5ffa-419c-b3d7-6df46b436058" providerId="ADAL" clId="{7B8330E9-1402-4354-96A5-33A36D63E53D}" dt="2023-05-26T12:35:39.137" v="17" actId="47"/>
        <pc:sldMkLst>
          <pc:docMk/>
          <pc:sldMk cId="3703127453" sldId="1933"/>
        </pc:sldMkLst>
      </pc:sldChg>
      <pc:sldChg chg="del">
        <pc:chgData name="SiQi Zhou" userId="94071128-5ffa-419c-b3d7-6df46b436058" providerId="ADAL" clId="{7B8330E9-1402-4354-96A5-33A36D63E53D}" dt="2023-05-26T12:35:39.137" v="17" actId="47"/>
        <pc:sldMkLst>
          <pc:docMk/>
          <pc:sldMk cId="682665635" sldId="1934"/>
        </pc:sldMkLst>
      </pc:sldChg>
      <pc:sldChg chg="del">
        <pc:chgData name="SiQi Zhou" userId="94071128-5ffa-419c-b3d7-6df46b436058" providerId="ADAL" clId="{7B8330E9-1402-4354-96A5-33A36D63E53D}" dt="2023-05-26T12:35:39.137" v="17" actId="47"/>
        <pc:sldMkLst>
          <pc:docMk/>
          <pc:sldMk cId="4153058466" sldId="1935"/>
        </pc:sldMkLst>
      </pc:sldChg>
      <pc:sldChg chg="del">
        <pc:chgData name="SiQi Zhou" userId="94071128-5ffa-419c-b3d7-6df46b436058" providerId="ADAL" clId="{7B8330E9-1402-4354-96A5-33A36D63E53D}" dt="2023-05-26T12:35:39.137" v="17" actId="47"/>
        <pc:sldMkLst>
          <pc:docMk/>
          <pc:sldMk cId="4182028805" sldId="1936"/>
        </pc:sldMkLst>
      </pc:sldChg>
      <pc:sldChg chg="del">
        <pc:chgData name="SiQi Zhou" userId="94071128-5ffa-419c-b3d7-6df46b436058" providerId="ADAL" clId="{7B8330E9-1402-4354-96A5-33A36D63E53D}" dt="2023-05-26T12:35:39.137" v="17" actId="47"/>
        <pc:sldMkLst>
          <pc:docMk/>
          <pc:sldMk cId="4276945397" sldId="1937"/>
        </pc:sldMkLst>
      </pc:sldChg>
      <pc:sldChg chg="del">
        <pc:chgData name="SiQi Zhou" userId="94071128-5ffa-419c-b3d7-6df46b436058" providerId="ADAL" clId="{7B8330E9-1402-4354-96A5-33A36D63E53D}" dt="2023-05-26T12:35:39.137" v="17" actId="47"/>
        <pc:sldMkLst>
          <pc:docMk/>
          <pc:sldMk cId="3468073584" sldId="1938"/>
        </pc:sldMkLst>
      </pc:sldChg>
      <pc:sldChg chg="del">
        <pc:chgData name="SiQi Zhou" userId="94071128-5ffa-419c-b3d7-6df46b436058" providerId="ADAL" clId="{7B8330E9-1402-4354-96A5-33A36D63E53D}" dt="2023-05-26T12:35:39.137" v="17" actId="47"/>
        <pc:sldMkLst>
          <pc:docMk/>
          <pc:sldMk cId="2040990582" sldId="1939"/>
        </pc:sldMkLst>
      </pc:sldChg>
      <pc:sldChg chg="del">
        <pc:chgData name="SiQi Zhou" userId="94071128-5ffa-419c-b3d7-6df46b436058" providerId="ADAL" clId="{7B8330E9-1402-4354-96A5-33A36D63E53D}" dt="2023-05-26T12:35:39.137" v="17" actId="47"/>
        <pc:sldMkLst>
          <pc:docMk/>
          <pc:sldMk cId="1597772199" sldId="1940"/>
        </pc:sldMkLst>
      </pc:sldChg>
      <pc:sldChg chg="del">
        <pc:chgData name="SiQi Zhou" userId="94071128-5ffa-419c-b3d7-6df46b436058" providerId="ADAL" clId="{7B8330E9-1402-4354-96A5-33A36D63E53D}" dt="2023-05-26T12:35:39.137" v="17" actId="47"/>
        <pc:sldMkLst>
          <pc:docMk/>
          <pc:sldMk cId="3535469440" sldId="1941"/>
        </pc:sldMkLst>
      </pc:sldChg>
    </pc:docChg>
  </pc:docChgLst>
  <pc:docChgLst>
    <pc:chgData name="來賓使用者" userId="S::urn:spo:anon#d6068178fadf4adb66019b76f3f54a990f9f3308b7c47c79a6d4249ef1266086::" providerId="AD" clId="Web-{BD5E2B95-A0CF-7C61-12E4-04E732A7102E}"/>
    <pc:docChg chg="addSld delSld modSld sldOrd">
      <pc:chgData name="來賓使用者" userId="S::urn:spo:anon#d6068178fadf4adb66019b76f3f54a990f9f3308b7c47c79a6d4249ef1266086::" providerId="AD" clId="Web-{BD5E2B95-A0CF-7C61-12E4-04E732A7102E}" dt="2023-05-13T19:08:13.376" v="256"/>
      <pc:docMkLst>
        <pc:docMk/>
      </pc:docMkLst>
      <pc:sldChg chg="addSp modSp mod ord modClrScheme chgLayout">
        <pc:chgData name="來賓使用者" userId="S::urn:spo:anon#d6068178fadf4adb66019b76f3f54a990f9f3308b7c47c79a6d4249ef1266086::" providerId="AD" clId="Web-{BD5E2B95-A0CF-7C61-12E4-04E732A7102E}" dt="2023-05-13T19:00:18.065" v="149" actId="14100"/>
        <pc:sldMkLst>
          <pc:docMk/>
          <pc:sldMk cId="1794478786" sldId="1910"/>
        </pc:sldMkLst>
        <pc:spChg chg="mod ord">
          <ac:chgData name="來賓使用者" userId="S::urn:spo:anon#d6068178fadf4adb66019b76f3f54a990f9f3308b7c47c79a6d4249ef1266086::" providerId="AD" clId="Web-{BD5E2B95-A0CF-7C61-12E4-04E732A7102E}" dt="2023-05-13T18:51:51.425" v="69" actId="20577"/>
          <ac:spMkLst>
            <pc:docMk/>
            <pc:sldMk cId="1794478786" sldId="1910"/>
            <ac:spMk id="2" creationId="{3B94CB29-66D7-21E4-FD98-175146846C68}"/>
          </ac:spMkLst>
        </pc:spChg>
        <pc:spChg chg="add mod ord">
          <ac:chgData name="來賓使用者" userId="S::urn:spo:anon#d6068178fadf4adb66019b76f3f54a990f9f3308b7c47c79a6d4249ef1266086::" providerId="AD" clId="Web-{BD5E2B95-A0CF-7C61-12E4-04E732A7102E}" dt="2023-05-13T18:51:16.393" v="58" actId="20577"/>
          <ac:spMkLst>
            <pc:docMk/>
            <pc:sldMk cId="1794478786" sldId="1910"/>
            <ac:spMk id="3" creationId="{A0EE2FE4-BD94-2F1E-F6AE-8EC19CE08A1A}"/>
          </ac:spMkLst>
        </pc:spChg>
        <pc:spChg chg="mod ord">
          <ac:chgData name="來賓使用者" userId="S::urn:spo:anon#d6068178fadf4adb66019b76f3f54a990f9f3308b7c47c79a6d4249ef1266086::" providerId="AD" clId="Web-{BD5E2B95-A0CF-7C61-12E4-04E732A7102E}" dt="2023-05-13T19:00:18.065" v="149" actId="14100"/>
          <ac:spMkLst>
            <pc:docMk/>
            <pc:sldMk cId="1794478786" sldId="1910"/>
            <ac:spMk id="4" creationId="{48C702F2-F418-935B-F28C-020667EB1767}"/>
          </ac:spMkLst>
        </pc:spChg>
        <pc:spChg chg="mod ord">
          <ac:chgData name="來賓使用者" userId="S::urn:spo:anon#d6068178fadf4adb66019b76f3f54a990f9f3308b7c47c79a6d4249ef1266086::" providerId="AD" clId="Web-{BD5E2B95-A0CF-7C61-12E4-04E732A7102E}" dt="2023-05-13T18:50:12.703" v="33"/>
          <ac:spMkLst>
            <pc:docMk/>
            <pc:sldMk cId="1794478786" sldId="1910"/>
            <ac:spMk id="5" creationId="{E8224A0F-A4EC-4E9C-7DFF-783314EF2816}"/>
          </ac:spMkLst>
        </pc:spChg>
      </pc:sldChg>
      <pc:sldChg chg="modSp">
        <pc:chgData name="來賓使用者" userId="S::urn:spo:anon#d6068178fadf4adb66019b76f3f54a990f9f3308b7c47c79a6d4249ef1266086::" providerId="AD" clId="Web-{BD5E2B95-A0CF-7C61-12E4-04E732A7102E}" dt="2023-05-13T18:49:43.030" v="32" actId="20577"/>
        <pc:sldMkLst>
          <pc:docMk/>
          <pc:sldMk cId="699809598" sldId="1913"/>
        </pc:sldMkLst>
        <pc:spChg chg="mod">
          <ac:chgData name="來賓使用者" userId="S::urn:spo:anon#d6068178fadf4adb66019b76f3f54a990f9f3308b7c47c79a6d4249ef1266086::" providerId="AD" clId="Web-{BD5E2B95-A0CF-7C61-12E4-04E732A7102E}" dt="2023-05-13T18:49:43.030" v="32" actId="20577"/>
          <ac:spMkLst>
            <pc:docMk/>
            <pc:sldMk cId="699809598" sldId="1913"/>
            <ac:spMk id="4" creationId="{9B84D8FF-76CD-9C93-AB71-FEC4717EC64A}"/>
          </ac:spMkLst>
        </pc:spChg>
      </pc:sldChg>
      <pc:sldChg chg="del">
        <pc:chgData name="來賓使用者" userId="S::urn:spo:anon#d6068178fadf4adb66019b76f3f54a990f9f3308b7c47c79a6d4249ef1266086::" providerId="AD" clId="Web-{BD5E2B95-A0CF-7C61-12E4-04E732A7102E}" dt="2023-05-13T18:51:59.925" v="70"/>
        <pc:sldMkLst>
          <pc:docMk/>
          <pc:sldMk cId="2155240135" sldId="1914"/>
        </pc:sldMkLst>
      </pc:sldChg>
      <pc:sldChg chg="addSp delSp modSp del">
        <pc:chgData name="來賓使用者" userId="S::urn:spo:anon#d6068178fadf4adb66019b76f3f54a990f9f3308b7c47c79a6d4249ef1266086::" providerId="AD" clId="Web-{BD5E2B95-A0CF-7C61-12E4-04E732A7102E}" dt="2023-05-13T18:56:33.824" v="109"/>
        <pc:sldMkLst>
          <pc:docMk/>
          <pc:sldMk cId="2370114101" sldId="1915"/>
        </pc:sldMkLst>
        <pc:spChg chg="add del mod">
          <ac:chgData name="來賓使用者" userId="S::urn:spo:anon#d6068178fadf4adb66019b76f3f54a990f9f3308b7c47c79a6d4249ef1266086::" providerId="AD" clId="Web-{BD5E2B95-A0CF-7C61-12E4-04E732A7102E}" dt="2023-05-13T18:54:25.711" v="90"/>
          <ac:spMkLst>
            <pc:docMk/>
            <pc:sldMk cId="2370114101" sldId="1915"/>
            <ac:spMk id="3" creationId="{93EBC677-E3FA-FF74-9144-0AA4CE451E11}"/>
          </ac:spMkLst>
        </pc:spChg>
        <pc:spChg chg="mod">
          <ac:chgData name="來賓使用者" userId="S::urn:spo:anon#d6068178fadf4adb66019b76f3f54a990f9f3308b7c47c79a6d4249ef1266086::" providerId="AD" clId="Web-{BD5E2B95-A0CF-7C61-12E4-04E732A7102E}" dt="2023-05-13T18:53:50.131" v="86" actId="20577"/>
          <ac:spMkLst>
            <pc:docMk/>
            <pc:sldMk cId="2370114101" sldId="1915"/>
            <ac:spMk id="6" creationId="{935B3FF2-5784-F5F0-E6B1-B3EB18699B2C}"/>
          </ac:spMkLst>
        </pc:spChg>
      </pc:sldChg>
      <pc:sldChg chg="addSp delSp modSp ord">
        <pc:chgData name="來賓使用者" userId="S::urn:spo:anon#d6068178fadf4adb66019b76f3f54a990f9f3308b7c47c79a6d4249ef1266086::" providerId="AD" clId="Web-{BD5E2B95-A0CF-7C61-12E4-04E732A7102E}" dt="2023-05-13T19:04:40.776" v="252"/>
        <pc:sldMkLst>
          <pc:docMk/>
          <pc:sldMk cId="1775783951" sldId="1916"/>
        </pc:sldMkLst>
        <pc:spChg chg="del">
          <ac:chgData name="來賓使用者" userId="S::urn:spo:anon#d6068178fadf4adb66019b76f3f54a990f9f3308b7c47c79a6d4249ef1266086::" providerId="AD" clId="Web-{BD5E2B95-A0CF-7C61-12E4-04E732A7102E}" dt="2023-05-13T19:00:39.534" v="156"/>
          <ac:spMkLst>
            <pc:docMk/>
            <pc:sldMk cId="1775783951" sldId="1916"/>
            <ac:spMk id="4" creationId="{48C702F2-F418-935B-F28C-020667EB1767}"/>
          </ac:spMkLst>
        </pc:spChg>
        <pc:spChg chg="mod">
          <ac:chgData name="來賓使用者" userId="S::urn:spo:anon#d6068178fadf4adb66019b76f3f54a990f9f3308b7c47c79a6d4249ef1266086::" providerId="AD" clId="Web-{BD5E2B95-A0CF-7C61-12E4-04E732A7102E}" dt="2023-05-13T18:56:10.229" v="108" actId="20577"/>
          <ac:spMkLst>
            <pc:docMk/>
            <pc:sldMk cId="1775783951" sldId="1916"/>
            <ac:spMk id="6" creationId="{935B3FF2-5784-F5F0-E6B1-B3EB18699B2C}"/>
          </ac:spMkLst>
        </pc:spChg>
        <pc:spChg chg="add mod">
          <ac:chgData name="來賓使用者" userId="S::urn:spo:anon#d6068178fadf4adb66019b76f3f54a990f9f3308b7c47c79a6d4249ef1266086::" providerId="AD" clId="Web-{BD5E2B95-A0CF-7C61-12E4-04E732A7102E}" dt="2023-05-13T19:00:39.737" v="157"/>
          <ac:spMkLst>
            <pc:docMk/>
            <pc:sldMk cId="1775783951" sldId="1916"/>
            <ac:spMk id="7" creationId="{B0D880D5-9DFE-6820-0E1C-435FCDB9E098}"/>
          </ac:spMkLst>
        </pc:spChg>
      </pc:sldChg>
      <pc:sldChg chg="addSp delSp modSp del">
        <pc:chgData name="來賓使用者" userId="S::urn:spo:anon#d6068178fadf4adb66019b76f3f54a990f9f3308b7c47c79a6d4249ef1266086::" providerId="AD" clId="Web-{BD5E2B95-A0CF-7C61-12E4-04E732A7102E}" dt="2023-05-13T19:08:13.376" v="256"/>
        <pc:sldMkLst>
          <pc:docMk/>
          <pc:sldMk cId="3547587817" sldId="1917"/>
        </pc:sldMkLst>
        <pc:spChg chg="del">
          <ac:chgData name="來賓使用者" userId="S::urn:spo:anon#d6068178fadf4adb66019b76f3f54a990f9f3308b7c47c79a6d4249ef1266086::" providerId="AD" clId="Web-{BD5E2B95-A0CF-7C61-12E4-04E732A7102E}" dt="2023-05-13T19:00:44.425" v="158"/>
          <ac:spMkLst>
            <pc:docMk/>
            <pc:sldMk cId="3547587817" sldId="1917"/>
            <ac:spMk id="4" creationId="{48C702F2-F418-935B-F28C-020667EB1767}"/>
          </ac:spMkLst>
        </pc:spChg>
        <pc:spChg chg="add mod">
          <ac:chgData name="來賓使用者" userId="S::urn:spo:anon#d6068178fadf4adb66019b76f3f54a990f9f3308b7c47c79a6d4249ef1266086::" providerId="AD" clId="Web-{BD5E2B95-A0CF-7C61-12E4-04E732A7102E}" dt="2023-05-13T19:00:44.706" v="159"/>
          <ac:spMkLst>
            <pc:docMk/>
            <pc:sldMk cId="3547587817" sldId="1917"/>
            <ac:spMk id="7" creationId="{7EA42906-FEFA-BDFA-A4B1-A74DCE4DC6C8}"/>
          </ac:spMkLst>
        </pc:spChg>
      </pc:sldChg>
      <pc:sldChg chg="addSp delSp modSp del">
        <pc:chgData name="來賓使用者" userId="S::urn:spo:anon#d6068178fadf4adb66019b76f3f54a990f9f3308b7c47c79a6d4249ef1266086::" providerId="AD" clId="Web-{BD5E2B95-A0CF-7C61-12E4-04E732A7102E}" dt="2023-05-13T19:08:11.173" v="255"/>
        <pc:sldMkLst>
          <pc:docMk/>
          <pc:sldMk cId="1579760629" sldId="1918"/>
        </pc:sldMkLst>
        <pc:spChg chg="del">
          <ac:chgData name="來賓使用者" userId="S::urn:spo:anon#d6068178fadf4adb66019b76f3f54a990f9f3308b7c47c79a6d4249ef1266086::" providerId="AD" clId="Web-{BD5E2B95-A0CF-7C61-12E4-04E732A7102E}" dt="2023-05-13T19:00:49.113" v="160"/>
          <ac:spMkLst>
            <pc:docMk/>
            <pc:sldMk cId="1579760629" sldId="1918"/>
            <ac:spMk id="4" creationId="{48C702F2-F418-935B-F28C-020667EB1767}"/>
          </ac:spMkLst>
        </pc:spChg>
        <pc:spChg chg="add mod">
          <ac:chgData name="來賓使用者" userId="S::urn:spo:anon#d6068178fadf4adb66019b76f3f54a990f9f3308b7c47c79a6d4249ef1266086::" providerId="AD" clId="Web-{BD5E2B95-A0CF-7C61-12E4-04E732A7102E}" dt="2023-05-13T18:54:42.102" v="94"/>
          <ac:spMkLst>
            <pc:docMk/>
            <pc:sldMk cId="1579760629" sldId="1918"/>
            <ac:spMk id="7" creationId="{60D2C34C-D258-BF1B-6222-FB4FDFF5C5B0}"/>
          </ac:spMkLst>
        </pc:spChg>
        <pc:spChg chg="add mod">
          <ac:chgData name="來賓使用者" userId="S::urn:spo:anon#d6068178fadf4adb66019b76f3f54a990f9f3308b7c47c79a6d4249ef1266086::" providerId="AD" clId="Web-{BD5E2B95-A0CF-7C61-12E4-04E732A7102E}" dt="2023-05-13T19:00:49.378" v="161"/>
          <ac:spMkLst>
            <pc:docMk/>
            <pc:sldMk cId="1579760629" sldId="1918"/>
            <ac:spMk id="10" creationId="{8BABDA19-F6A0-4FBF-C720-75D20760B38E}"/>
          </ac:spMkLst>
        </pc:spChg>
      </pc:sldChg>
      <pc:sldChg chg="addSp modSp del">
        <pc:chgData name="來賓使用者" userId="S::urn:spo:anon#d6068178fadf4adb66019b76f3f54a990f9f3308b7c47c79a6d4249ef1266086::" providerId="AD" clId="Web-{BD5E2B95-A0CF-7C61-12E4-04E732A7102E}" dt="2023-05-13T19:08:09.797" v="254"/>
        <pc:sldMkLst>
          <pc:docMk/>
          <pc:sldMk cId="2539693682" sldId="1919"/>
        </pc:sldMkLst>
        <pc:spChg chg="mod">
          <ac:chgData name="來賓使用者" userId="S::urn:spo:anon#d6068178fadf4adb66019b76f3f54a990f9f3308b7c47c79a6d4249ef1266086::" providerId="AD" clId="Web-{BD5E2B95-A0CF-7C61-12E4-04E732A7102E}" dt="2023-05-13T18:48:56.310" v="10" actId="20577"/>
          <ac:spMkLst>
            <pc:docMk/>
            <pc:sldMk cId="2539693682" sldId="1919"/>
            <ac:spMk id="6" creationId="{935B3FF2-5784-F5F0-E6B1-B3EB18699B2C}"/>
          </ac:spMkLst>
        </pc:spChg>
        <pc:spChg chg="add mod">
          <ac:chgData name="來賓使用者" userId="S::urn:spo:anon#d6068178fadf4adb66019b76f3f54a990f9f3308b7c47c79a6d4249ef1266086::" providerId="AD" clId="Web-{BD5E2B95-A0CF-7C61-12E4-04E732A7102E}" dt="2023-05-13T18:54:33.195" v="92"/>
          <ac:spMkLst>
            <pc:docMk/>
            <pc:sldMk cId="2539693682" sldId="1919"/>
            <ac:spMk id="7" creationId="{2A8A7FBB-37C2-5FA8-9654-0B96D59735BC}"/>
          </ac:spMkLst>
        </pc:spChg>
      </pc:sldChg>
      <pc:sldChg chg="modSp new del">
        <pc:chgData name="來賓使用者" userId="S::urn:spo:anon#d6068178fadf4adb66019b76f3f54a990f9f3308b7c47c79a6d4249ef1266086::" providerId="AD" clId="Web-{BD5E2B95-A0CF-7C61-12E4-04E732A7102E}" dt="2023-05-13T18:52:30.973" v="79"/>
        <pc:sldMkLst>
          <pc:docMk/>
          <pc:sldMk cId="3406877291" sldId="1920"/>
        </pc:sldMkLst>
        <pc:spChg chg="mod">
          <ac:chgData name="來賓使用者" userId="S::urn:spo:anon#d6068178fadf4adb66019b76f3f54a990f9f3308b7c47c79a6d4249ef1266086::" providerId="AD" clId="Web-{BD5E2B95-A0CF-7C61-12E4-04E732A7102E}" dt="2023-05-13T18:49:08.201" v="28" actId="20577"/>
          <ac:spMkLst>
            <pc:docMk/>
            <pc:sldMk cId="3406877291" sldId="1920"/>
            <ac:spMk id="3" creationId="{075EA3AC-F3AF-17F5-BAB3-49574CD9622B}"/>
          </ac:spMkLst>
        </pc:spChg>
      </pc:sldChg>
      <pc:sldChg chg="addSp delSp modSp">
        <pc:chgData name="來賓使用者" userId="S::urn:spo:anon#d6068178fadf4adb66019b76f3f54a990f9f3308b7c47c79a6d4249ef1266086::" providerId="AD" clId="Web-{BD5E2B95-A0CF-7C61-12E4-04E732A7102E}" dt="2023-05-13T19:00:26.612" v="151"/>
        <pc:sldMkLst>
          <pc:docMk/>
          <pc:sldMk cId="3495941544" sldId="1921"/>
        </pc:sldMkLst>
        <pc:spChg chg="mod">
          <ac:chgData name="來賓使用者" userId="S::urn:spo:anon#d6068178fadf4adb66019b76f3f54a990f9f3308b7c47c79a6d4249ef1266086::" providerId="AD" clId="Web-{BD5E2B95-A0CF-7C61-12E4-04E732A7102E}" dt="2023-05-13T18:57:50.514" v="111" actId="20577"/>
          <ac:spMkLst>
            <pc:docMk/>
            <pc:sldMk cId="3495941544" sldId="1921"/>
            <ac:spMk id="2" creationId="{6F91CDE3-70DE-10BF-9D2C-3989E52C8B37}"/>
          </ac:spMkLst>
        </pc:spChg>
        <pc:spChg chg="del">
          <ac:chgData name="來賓使用者" userId="S::urn:spo:anon#d6068178fadf4adb66019b76f3f54a990f9f3308b7c47c79a6d4249ef1266086::" providerId="AD" clId="Web-{BD5E2B95-A0CF-7C61-12E4-04E732A7102E}" dt="2023-05-13T19:00:26.268" v="150"/>
          <ac:spMkLst>
            <pc:docMk/>
            <pc:sldMk cId="3495941544" sldId="1921"/>
            <ac:spMk id="3" creationId="{A0967480-04A5-2177-AA64-9FBF264232C6}"/>
          </ac:spMkLst>
        </pc:spChg>
        <pc:spChg chg="add mod">
          <ac:chgData name="來賓使用者" userId="S::urn:spo:anon#d6068178fadf4adb66019b76f3f54a990f9f3308b7c47c79a6d4249ef1266086::" providerId="AD" clId="Web-{BD5E2B95-A0CF-7C61-12E4-04E732A7102E}" dt="2023-05-13T19:00:26.612" v="151"/>
          <ac:spMkLst>
            <pc:docMk/>
            <pc:sldMk cId="3495941544" sldId="1921"/>
            <ac:spMk id="8" creationId="{31B130E2-2B9A-10DC-492F-8BA1F3484DDB}"/>
          </ac:spMkLst>
        </pc:spChg>
      </pc:sldChg>
      <pc:sldChg chg="addSp delSp modSp del ord">
        <pc:chgData name="來賓使用者" userId="S::urn:spo:anon#d6068178fadf4adb66019b76f3f54a990f9f3308b7c47c79a6d4249ef1266086::" providerId="AD" clId="Web-{BD5E2B95-A0CF-7C61-12E4-04E732A7102E}" dt="2023-05-13T19:08:08.470" v="253"/>
        <pc:sldMkLst>
          <pc:docMk/>
          <pc:sldMk cId="1460255854" sldId="1922"/>
        </pc:sldMkLst>
        <pc:spChg chg="del">
          <ac:chgData name="來賓使用者" userId="S::urn:spo:anon#d6068178fadf4adb66019b76f3f54a990f9f3308b7c47c79a6d4249ef1266086::" providerId="AD" clId="Web-{BD5E2B95-A0CF-7C61-12E4-04E732A7102E}" dt="2023-05-13T19:00:35.487" v="154"/>
          <ac:spMkLst>
            <pc:docMk/>
            <pc:sldMk cId="1460255854" sldId="1922"/>
            <ac:spMk id="3" creationId="{A0967480-04A5-2177-AA64-9FBF264232C6}"/>
          </ac:spMkLst>
        </pc:spChg>
        <pc:spChg chg="add mod">
          <ac:chgData name="來賓使用者" userId="S::urn:spo:anon#d6068178fadf4adb66019b76f3f54a990f9f3308b7c47c79a6d4249ef1266086::" providerId="AD" clId="Web-{BD5E2B95-A0CF-7C61-12E4-04E732A7102E}" dt="2023-05-13T19:00:35.909" v="155"/>
          <ac:spMkLst>
            <pc:docMk/>
            <pc:sldMk cId="1460255854" sldId="1922"/>
            <ac:spMk id="7" creationId="{77BF8A25-0DBF-F0F4-AE4C-C80D98943E07}"/>
          </ac:spMkLst>
        </pc:spChg>
      </pc:sldChg>
      <pc:sldChg chg="addSp delSp modSp">
        <pc:chgData name="來賓使用者" userId="S::urn:spo:anon#d6068178fadf4adb66019b76f3f54a990f9f3308b7c47c79a6d4249ef1266086::" providerId="AD" clId="Web-{BD5E2B95-A0CF-7C61-12E4-04E732A7102E}" dt="2023-05-13T19:02:55.851" v="250" actId="20577"/>
        <pc:sldMkLst>
          <pc:docMk/>
          <pc:sldMk cId="3234963791" sldId="1923"/>
        </pc:sldMkLst>
        <pc:spChg chg="del">
          <ac:chgData name="來賓使用者" userId="S::urn:spo:anon#d6068178fadf4adb66019b76f3f54a990f9f3308b7c47c79a6d4249ef1266086::" providerId="AD" clId="Web-{BD5E2B95-A0CF-7C61-12E4-04E732A7102E}" dt="2023-05-13T19:00:31.393" v="152"/>
          <ac:spMkLst>
            <pc:docMk/>
            <pc:sldMk cId="3234963791" sldId="1923"/>
            <ac:spMk id="3" creationId="{A0967480-04A5-2177-AA64-9FBF264232C6}"/>
          </ac:spMkLst>
        </pc:spChg>
        <pc:spChg chg="mod">
          <ac:chgData name="來賓使用者" userId="S::urn:spo:anon#d6068178fadf4adb66019b76f3f54a990f9f3308b7c47c79a6d4249ef1266086::" providerId="AD" clId="Web-{BD5E2B95-A0CF-7C61-12E4-04E732A7102E}" dt="2023-05-13T19:02:55.851" v="250" actId="20577"/>
          <ac:spMkLst>
            <pc:docMk/>
            <pc:sldMk cId="3234963791" sldId="1923"/>
            <ac:spMk id="8" creationId="{B74DE394-EA1F-1707-51FB-74089A12D532}"/>
          </ac:spMkLst>
        </pc:spChg>
        <pc:spChg chg="add mod">
          <ac:chgData name="來賓使用者" userId="S::urn:spo:anon#d6068178fadf4adb66019b76f3f54a990f9f3308b7c47c79a6d4249ef1266086::" providerId="AD" clId="Web-{BD5E2B95-A0CF-7C61-12E4-04E732A7102E}" dt="2023-05-13T19:00:31.581" v="153"/>
          <ac:spMkLst>
            <pc:docMk/>
            <pc:sldMk cId="3234963791" sldId="1923"/>
            <ac:spMk id="9" creationId="{AB12DFBE-58B0-2636-971F-F3AE02C0F7DA}"/>
          </ac:spMkLst>
        </pc:spChg>
      </pc:sldChg>
    </pc:docChg>
  </pc:docChgLst>
  <pc:docChgLst>
    <pc:chgData name="Peilin Yue" userId="S::peilin.yue@tum.de::1beeaa31-f5ed-4794-b1f0-f5425fb90065" providerId="AD" clId="Web-{902D8E86-D92F-5764-A8F6-36840B038556}"/>
    <pc:docChg chg="addSld">
      <pc:chgData name="Peilin Yue" userId="S::peilin.yue@tum.de::1beeaa31-f5ed-4794-b1f0-f5425fb90065" providerId="AD" clId="Web-{902D8E86-D92F-5764-A8F6-36840B038556}" dt="2023-05-07T15:50:18.572" v="0"/>
      <pc:docMkLst>
        <pc:docMk/>
      </pc:docMkLst>
      <pc:sldChg chg="new">
        <pc:chgData name="Peilin Yue" userId="S::peilin.yue@tum.de::1beeaa31-f5ed-4794-b1f0-f5425fb90065" providerId="AD" clId="Web-{902D8E86-D92F-5764-A8F6-36840B038556}" dt="2023-05-07T15:50:18.572" v="0"/>
        <pc:sldMkLst>
          <pc:docMk/>
          <pc:sldMk cId="1980843084" sldId="1893"/>
        </pc:sldMkLst>
      </pc:sldChg>
    </pc:docChg>
  </pc:docChgLst>
  <pc:docChgLst>
    <pc:chgData name="Guest User" userId="S::urn:spo:anon#57154fd509c21230d00b4984bf749279d42623d68a89be6882b32a5718698349::" providerId="AD" clId="Web-{7AE50F78-6CCB-1277-0150-6E5494E126BF}"/>
    <pc:docChg chg="modSld">
      <pc:chgData name="Guest User" userId="S::urn:spo:anon#57154fd509c21230d00b4984bf749279d42623d68a89be6882b32a5718698349::" providerId="AD" clId="Web-{7AE50F78-6CCB-1277-0150-6E5494E126BF}" dt="2023-05-05T17:29:52.985" v="340" actId="20577"/>
      <pc:docMkLst>
        <pc:docMk/>
      </pc:docMkLst>
      <pc:sldChg chg="addSp modSp">
        <pc:chgData name="Guest User" userId="S::urn:spo:anon#57154fd509c21230d00b4984bf749279d42623d68a89be6882b32a5718698349::" providerId="AD" clId="Web-{7AE50F78-6CCB-1277-0150-6E5494E126BF}" dt="2023-05-05T16:52:55.478" v="73" actId="1076"/>
        <pc:sldMkLst>
          <pc:docMk/>
          <pc:sldMk cId="1607914348" sldId="1886"/>
        </pc:sldMkLst>
        <pc:spChg chg="add mod">
          <ac:chgData name="Guest User" userId="S::urn:spo:anon#57154fd509c21230d00b4984bf749279d42623d68a89be6882b32a5718698349::" providerId="AD" clId="Web-{7AE50F78-6CCB-1277-0150-6E5494E126BF}" dt="2023-05-05T16:51:33.413" v="64" actId="14100"/>
          <ac:spMkLst>
            <pc:docMk/>
            <pc:sldMk cId="1607914348" sldId="1886"/>
            <ac:spMk id="9" creationId="{B3DFC58E-20F5-68B2-44F9-5F5C376CA07F}"/>
          </ac:spMkLst>
        </pc:spChg>
        <pc:spChg chg="mod">
          <ac:chgData name="Guest User" userId="S::urn:spo:anon#57154fd509c21230d00b4984bf749279d42623d68a89be6882b32a5718698349::" providerId="AD" clId="Web-{7AE50F78-6CCB-1277-0150-6E5494E126BF}" dt="2023-05-05T16:52:43.680" v="69" actId="1076"/>
          <ac:spMkLst>
            <pc:docMk/>
            <pc:sldMk cId="1607914348" sldId="1886"/>
            <ac:spMk id="10" creationId="{6D6E147D-9C97-1F1E-312D-AA086AEC351F}"/>
          </ac:spMkLst>
        </pc:spChg>
        <pc:spChg chg="mod">
          <ac:chgData name="Guest User" userId="S::urn:spo:anon#57154fd509c21230d00b4984bf749279d42623d68a89be6882b32a5718698349::" providerId="AD" clId="Web-{7AE50F78-6CCB-1277-0150-6E5494E126BF}" dt="2023-05-05T16:52:43.680" v="70" actId="1076"/>
          <ac:spMkLst>
            <pc:docMk/>
            <pc:sldMk cId="1607914348" sldId="1886"/>
            <ac:spMk id="11" creationId="{8AA1B55B-5FD2-D13E-F7BC-F33B1C8FC3D2}"/>
          </ac:spMkLst>
        </pc:spChg>
        <pc:picChg chg="mod">
          <ac:chgData name="Guest User" userId="S::urn:spo:anon#57154fd509c21230d00b4984bf749279d42623d68a89be6882b32a5718698349::" providerId="AD" clId="Web-{7AE50F78-6CCB-1277-0150-6E5494E126BF}" dt="2023-05-05T16:52:52.634" v="72" actId="1076"/>
          <ac:picMkLst>
            <pc:docMk/>
            <pc:sldMk cId="1607914348" sldId="1886"/>
            <ac:picMk id="3" creationId="{369CA637-98E3-F002-7C6B-68243E6F4C7C}"/>
          </ac:picMkLst>
        </pc:picChg>
        <pc:picChg chg="mod">
          <ac:chgData name="Guest User" userId="S::urn:spo:anon#57154fd509c21230d00b4984bf749279d42623d68a89be6882b32a5718698349::" providerId="AD" clId="Web-{7AE50F78-6CCB-1277-0150-6E5494E126BF}" dt="2023-05-05T16:52:55.478" v="73" actId="1076"/>
          <ac:picMkLst>
            <pc:docMk/>
            <pc:sldMk cId="1607914348" sldId="1886"/>
            <ac:picMk id="7" creationId="{ACA529F2-4F54-6830-D6C6-B70134F559F2}"/>
          </ac:picMkLst>
        </pc:picChg>
        <pc:picChg chg="mod">
          <ac:chgData name="Guest User" userId="S::urn:spo:anon#57154fd509c21230d00b4984bf749279d42623d68a89be6882b32a5718698349::" providerId="AD" clId="Web-{7AE50F78-6CCB-1277-0150-6E5494E126BF}" dt="2023-05-05T16:52:50.665" v="71" actId="1076"/>
          <ac:picMkLst>
            <pc:docMk/>
            <pc:sldMk cId="1607914348" sldId="1886"/>
            <ac:picMk id="8" creationId="{F8EB53DD-0D8E-6D05-1293-2E1E033416B9}"/>
          </ac:picMkLst>
        </pc:picChg>
      </pc:sldChg>
      <pc:sldChg chg="addSp delSp modSp">
        <pc:chgData name="Guest User" userId="S::urn:spo:anon#57154fd509c21230d00b4984bf749279d42623d68a89be6882b32a5718698349::" providerId="AD" clId="Web-{7AE50F78-6CCB-1277-0150-6E5494E126BF}" dt="2023-05-05T17:23:51.506" v="338"/>
        <pc:sldMkLst>
          <pc:docMk/>
          <pc:sldMk cId="2217647484" sldId="1888"/>
        </pc:sldMkLst>
        <pc:spChg chg="mod">
          <ac:chgData name="Guest User" userId="S::urn:spo:anon#57154fd509c21230d00b4984bf749279d42623d68a89be6882b32a5718698349::" providerId="AD" clId="Web-{7AE50F78-6CCB-1277-0150-6E5494E126BF}" dt="2023-05-05T17:01:12.039" v="175" actId="20577"/>
          <ac:spMkLst>
            <pc:docMk/>
            <pc:sldMk cId="2217647484" sldId="1888"/>
            <ac:spMk id="2" creationId="{AD9986CA-AE53-306A-6765-015516918811}"/>
          </ac:spMkLst>
        </pc:spChg>
        <pc:spChg chg="add del mod">
          <ac:chgData name="Guest User" userId="S::urn:spo:anon#57154fd509c21230d00b4984bf749279d42623d68a89be6882b32a5718698349::" providerId="AD" clId="Web-{7AE50F78-6CCB-1277-0150-6E5494E126BF}" dt="2023-05-05T16:45:03.104" v="21"/>
          <ac:spMkLst>
            <pc:docMk/>
            <pc:sldMk cId="2217647484" sldId="1888"/>
            <ac:spMk id="3" creationId="{B65C79C3-1C8A-BD06-BF22-E5AFF67EBEA1}"/>
          </ac:spMkLst>
        </pc:spChg>
        <pc:spChg chg="mod">
          <ac:chgData name="Guest User" userId="S::urn:spo:anon#57154fd509c21230d00b4984bf749279d42623d68a89be6882b32a5718698349::" providerId="AD" clId="Web-{7AE50F78-6CCB-1277-0150-6E5494E126BF}" dt="2023-05-05T17:06:53.112" v="229" actId="20577"/>
          <ac:spMkLst>
            <pc:docMk/>
            <pc:sldMk cId="2217647484" sldId="1888"/>
            <ac:spMk id="7" creationId="{4A766981-2EA7-DA2A-9DD7-BDAB7DF14986}"/>
          </ac:spMkLst>
        </pc:spChg>
        <pc:graphicFrameChg chg="add mod modGraphic">
          <ac:chgData name="Guest User" userId="S::urn:spo:anon#57154fd509c21230d00b4984bf749279d42623d68a89be6882b32a5718698349::" providerId="AD" clId="Web-{7AE50F78-6CCB-1277-0150-6E5494E126BF}" dt="2023-05-05T17:23:51.506" v="338"/>
          <ac:graphicFrameMkLst>
            <pc:docMk/>
            <pc:sldMk cId="2217647484" sldId="1888"/>
            <ac:graphicFrameMk id="6" creationId="{A812734D-7D21-8E21-39B1-4CAC1A1933E1}"/>
          </ac:graphicFrameMkLst>
        </pc:graphicFrameChg>
      </pc:sldChg>
      <pc:sldChg chg="addSp modSp">
        <pc:chgData name="Guest User" userId="S::urn:spo:anon#57154fd509c21230d00b4984bf749279d42623d68a89be6882b32a5718698349::" providerId="AD" clId="Web-{7AE50F78-6CCB-1277-0150-6E5494E126BF}" dt="2023-05-05T17:29:52.985" v="340" actId="20577"/>
        <pc:sldMkLst>
          <pc:docMk/>
          <pc:sldMk cId="403831059" sldId="1889"/>
        </pc:sldMkLst>
        <pc:spChg chg="mod">
          <ac:chgData name="Guest User" userId="S::urn:spo:anon#57154fd509c21230d00b4984bf749279d42623d68a89be6882b32a5718698349::" providerId="AD" clId="Web-{7AE50F78-6CCB-1277-0150-6E5494E126BF}" dt="2023-05-05T17:08:16.912" v="256" actId="20577"/>
          <ac:spMkLst>
            <pc:docMk/>
            <pc:sldMk cId="403831059" sldId="1889"/>
            <ac:spMk id="2" creationId="{AD9986CA-AE53-306A-6765-015516918811}"/>
          </ac:spMkLst>
        </pc:spChg>
        <pc:spChg chg="add mod">
          <ac:chgData name="Guest User" userId="S::urn:spo:anon#57154fd509c21230d00b4984bf749279d42623d68a89be6882b32a5718698349::" providerId="AD" clId="Web-{7AE50F78-6CCB-1277-0150-6E5494E126BF}" dt="2023-05-05T17:29:52.985" v="340" actId="20577"/>
          <ac:spMkLst>
            <pc:docMk/>
            <pc:sldMk cId="403831059" sldId="1889"/>
            <ac:spMk id="6" creationId="{D5AF3333-E4E0-1422-7C14-B6BF88BCDD91}"/>
          </ac:spMkLst>
        </pc:spChg>
      </pc:sldChg>
    </pc:docChg>
  </pc:docChgLst>
  <pc:docChgLst>
    <pc:chgData name="Guest User" userId="S::urn:spo:anon#57154fd509c21230d00b4984bf749279d42623d68a89be6882b32a5718698349::" providerId="AD" clId="Web-{1E137C24-CA3B-4D11-9ED4-00DF8FA7724E}"/>
    <pc:docChg chg="modSld">
      <pc:chgData name="Guest User" userId="S::urn:spo:anon#57154fd509c21230d00b4984bf749279d42623d68a89be6882b32a5718698349::" providerId="AD" clId="Web-{1E137C24-CA3B-4D11-9ED4-00DF8FA7724E}" dt="2023-05-08T13:31:21.687" v="2" actId="20577"/>
      <pc:docMkLst>
        <pc:docMk/>
      </pc:docMkLst>
      <pc:sldChg chg="modSp">
        <pc:chgData name="Guest User" userId="S::urn:spo:anon#57154fd509c21230d00b4984bf749279d42623d68a89be6882b32a5718698349::" providerId="AD" clId="Web-{1E137C24-CA3B-4D11-9ED4-00DF8FA7724E}" dt="2023-05-08T13:31:21.687" v="2" actId="20577"/>
        <pc:sldMkLst>
          <pc:docMk/>
          <pc:sldMk cId="923805610" sldId="1892"/>
        </pc:sldMkLst>
        <pc:spChg chg="mod">
          <ac:chgData name="Guest User" userId="S::urn:spo:anon#57154fd509c21230d00b4984bf749279d42623d68a89be6882b32a5718698349::" providerId="AD" clId="Web-{1E137C24-CA3B-4D11-9ED4-00DF8FA7724E}" dt="2023-05-08T13:31:21.687" v="2" actId="20577"/>
          <ac:spMkLst>
            <pc:docMk/>
            <pc:sldMk cId="923805610" sldId="1892"/>
            <ac:spMk id="3" creationId="{CB460E43-A317-93E0-C17E-58ADAD849C49}"/>
          </ac:spMkLst>
        </pc:spChg>
      </pc:sldChg>
    </pc:docChg>
  </pc:docChgLst>
  <pc:docChgLst>
    <pc:chgData name="来宾用户" userId="S::urn:spo:anon#57154fd509c21230d00b4984bf749279d42623d68a89be6882b32a5718698349::" providerId="AD" clId="Web-{101A3C51-C45E-401E-771F-BDC185C1281C}"/>
    <pc:docChg chg="modSld">
      <pc:chgData name="来宾用户" userId="S::urn:spo:anon#57154fd509c21230d00b4984bf749279d42623d68a89be6882b32a5718698349::" providerId="AD" clId="Web-{101A3C51-C45E-401E-771F-BDC185C1281C}" dt="2023-05-05T17:32:30.063" v="238" actId="14100"/>
      <pc:docMkLst>
        <pc:docMk/>
      </pc:docMkLst>
      <pc:sldChg chg="modSp">
        <pc:chgData name="来宾用户" userId="S::urn:spo:anon#57154fd509c21230d00b4984bf749279d42623d68a89be6882b32a5718698349::" providerId="AD" clId="Web-{101A3C51-C45E-401E-771F-BDC185C1281C}" dt="2023-05-05T16:48:57.434" v="5" actId="1076"/>
        <pc:sldMkLst>
          <pc:docMk/>
          <pc:sldMk cId="1607914348" sldId="1886"/>
        </pc:sldMkLst>
        <pc:spChg chg="mod">
          <ac:chgData name="来宾用户" userId="S::urn:spo:anon#57154fd509c21230d00b4984bf749279d42623d68a89be6882b32a5718698349::" providerId="AD" clId="Web-{101A3C51-C45E-401E-771F-BDC185C1281C}" dt="2023-05-05T16:48:47.558" v="2" actId="1076"/>
          <ac:spMkLst>
            <pc:docMk/>
            <pc:sldMk cId="1607914348" sldId="1886"/>
            <ac:spMk id="10" creationId="{6D6E147D-9C97-1F1E-312D-AA086AEC351F}"/>
          </ac:spMkLst>
        </pc:spChg>
        <pc:picChg chg="mod">
          <ac:chgData name="来宾用户" userId="S::urn:spo:anon#57154fd509c21230d00b4984bf749279d42623d68a89be6882b32a5718698349::" providerId="AD" clId="Web-{101A3C51-C45E-401E-771F-BDC185C1281C}" dt="2023-05-05T16:48:49.902" v="3" actId="1076"/>
          <ac:picMkLst>
            <pc:docMk/>
            <pc:sldMk cId="1607914348" sldId="1886"/>
            <ac:picMk id="3" creationId="{369CA637-98E3-F002-7C6B-68243E6F4C7C}"/>
          </ac:picMkLst>
        </pc:picChg>
        <pc:picChg chg="mod">
          <ac:chgData name="来宾用户" userId="S::urn:spo:anon#57154fd509c21230d00b4984bf749279d42623d68a89be6882b32a5718698349::" providerId="AD" clId="Web-{101A3C51-C45E-401E-771F-BDC185C1281C}" dt="2023-05-05T16:48:53.418" v="4" actId="1076"/>
          <ac:picMkLst>
            <pc:docMk/>
            <pc:sldMk cId="1607914348" sldId="1886"/>
            <ac:picMk id="6" creationId="{9FABDCE2-20B7-7806-F759-0BE67F5A538D}"/>
          </ac:picMkLst>
        </pc:picChg>
        <pc:picChg chg="mod">
          <ac:chgData name="来宾用户" userId="S::urn:spo:anon#57154fd509c21230d00b4984bf749279d42623d68a89be6882b32a5718698349::" providerId="AD" clId="Web-{101A3C51-C45E-401E-771F-BDC185C1281C}" dt="2023-05-05T16:48:57.434" v="5" actId="1076"/>
          <ac:picMkLst>
            <pc:docMk/>
            <pc:sldMk cId="1607914348" sldId="1886"/>
            <ac:picMk id="7" creationId="{ACA529F2-4F54-6830-D6C6-B70134F559F2}"/>
          </ac:picMkLst>
        </pc:picChg>
        <pc:picChg chg="mod">
          <ac:chgData name="来宾用户" userId="S::urn:spo:anon#57154fd509c21230d00b4984bf749279d42623d68a89be6882b32a5718698349::" providerId="AD" clId="Web-{101A3C51-C45E-401E-771F-BDC185C1281C}" dt="2023-05-05T16:48:37.714" v="0" actId="1076"/>
          <ac:picMkLst>
            <pc:docMk/>
            <pc:sldMk cId="1607914348" sldId="1886"/>
            <ac:picMk id="8" creationId="{F8EB53DD-0D8E-6D05-1293-2E1E033416B9}"/>
          </ac:picMkLst>
        </pc:picChg>
      </pc:sldChg>
      <pc:sldChg chg="addSp modSp">
        <pc:chgData name="来宾用户" userId="S::urn:spo:anon#57154fd509c21230d00b4984bf749279d42623d68a89be6882b32a5718698349::" providerId="AD" clId="Web-{101A3C51-C45E-401E-771F-BDC185C1281C}" dt="2023-05-05T17:23:54.264" v="204"/>
        <pc:sldMkLst>
          <pc:docMk/>
          <pc:sldMk cId="2217647484" sldId="1888"/>
        </pc:sldMkLst>
        <pc:spChg chg="add mod">
          <ac:chgData name="来宾用户" userId="S::urn:spo:anon#57154fd509c21230d00b4984bf749279d42623d68a89be6882b32a5718698349::" providerId="AD" clId="Web-{101A3C51-C45E-401E-771F-BDC185C1281C}" dt="2023-05-05T16:57:21.841" v="25" actId="20577"/>
          <ac:spMkLst>
            <pc:docMk/>
            <pc:sldMk cId="2217647484" sldId="1888"/>
            <ac:spMk id="7" creationId="{4A766981-2EA7-DA2A-9DD7-BDAB7DF14986}"/>
          </ac:spMkLst>
        </pc:spChg>
        <pc:graphicFrameChg chg="mod modGraphic">
          <ac:chgData name="来宾用户" userId="S::urn:spo:anon#57154fd509c21230d00b4984bf749279d42623d68a89be6882b32a5718698349::" providerId="AD" clId="Web-{101A3C51-C45E-401E-771F-BDC185C1281C}" dt="2023-05-05T17:23:54.264" v="204"/>
          <ac:graphicFrameMkLst>
            <pc:docMk/>
            <pc:sldMk cId="2217647484" sldId="1888"/>
            <ac:graphicFrameMk id="6" creationId="{A812734D-7D21-8E21-39B1-4CAC1A1933E1}"/>
          </ac:graphicFrameMkLst>
        </pc:graphicFrameChg>
      </pc:sldChg>
      <pc:sldChg chg="modSp">
        <pc:chgData name="来宾用户" userId="S::urn:spo:anon#57154fd509c21230d00b4984bf749279d42623d68a89be6882b32a5718698349::" providerId="AD" clId="Web-{101A3C51-C45E-401E-771F-BDC185C1281C}" dt="2023-05-05T17:32:30.063" v="238" actId="14100"/>
        <pc:sldMkLst>
          <pc:docMk/>
          <pc:sldMk cId="403831059" sldId="1889"/>
        </pc:sldMkLst>
        <pc:spChg chg="mod">
          <ac:chgData name="来宾用户" userId="S::urn:spo:anon#57154fd509c21230d00b4984bf749279d42623d68a89be6882b32a5718698349::" providerId="AD" clId="Web-{101A3C51-C45E-401E-771F-BDC185C1281C}" dt="2023-05-05T17:32:30.063" v="238" actId="14100"/>
          <ac:spMkLst>
            <pc:docMk/>
            <pc:sldMk cId="403831059" sldId="1889"/>
            <ac:spMk id="6" creationId="{D5AF3333-E4E0-1422-7C14-B6BF88BCDD91}"/>
          </ac:spMkLst>
        </pc:spChg>
      </pc:sldChg>
    </pc:docChg>
  </pc:docChgLst>
  <pc:docChgLst>
    <pc:chgData name="来宾用户" userId="S::urn:spo:anon#57154fd509c21230d00b4984bf749279d42623d68a89be6882b32a5718698349::" providerId="AD" clId="Web-{6669AA16-42BC-8BDE-45E1-8E46A9362C40}"/>
    <pc:docChg chg="modSld">
      <pc:chgData name="来宾用户" userId="S::urn:spo:anon#57154fd509c21230d00b4984bf749279d42623d68a89be6882b32a5718698349::" providerId="AD" clId="Web-{6669AA16-42BC-8BDE-45E1-8E46A9362C40}" dt="2023-05-08T12:45:39.445" v="2" actId="1076"/>
      <pc:docMkLst>
        <pc:docMk/>
      </pc:docMkLst>
      <pc:sldChg chg="modSp">
        <pc:chgData name="来宾用户" userId="S::urn:spo:anon#57154fd509c21230d00b4984bf749279d42623d68a89be6882b32a5718698349::" providerId="AD" clId="Web-{6669AA16-42BC-8BDE-45E1-8E46A9362C40}" dt="2023-05-08T12:45:31.804" v="0" actId="1076"/>
        <pc:sldMkLst>
          <pc:docMk/>
          <pc:sldMk cId="2143319470" sldId="1025"/>
        </pc:sldMkLst>
        <pc:spChg chg="mod">
          <ac:chgData name="来宾用户" userId="S::urn:spo:anon#57154fd509c21230d00b4984bf749279d42623d68a89be6882b32a5718698349::" providerId="AD" clId="Web-{6669AA16-42BC-8BDE-45E1-8E46A9362C40}" dt="2023-05-08T12:45:31.804" v="0" actId="1076"/>
          <ac:spMkLst>
            <pc:docMk/>
            <pc:sldMk cId="2143319470" sldId="1025"/>
            <ac:spMk id="2" creationId="{00000000-0000-0000-0000-000000000000}"/>
          </ac:spMkLst>
        </pc:spChg>
      </pc:sldChg>
      <pc:sldChg chg="modSp">
        <pc:chgData name="来宾用户" userId="S::urn:spo:anon#57154fd509c21230d00b4984bf749279d42623d68a89be6882b32a5718698349::" providerId="AD" clId="Web-{6669AA16-42BC-8BDE-45E1-8E46A9362C40}" dt="2023-05-08T12:45:39.445" v="2" actId="1076"/>
        <pc:sldMkLst>
          <pc:docMk/>
          <pc:sldMk cId="3853113501" sldId="1891"/>
        </pc:sldMkLst>
        <pc:picChg chg="mod">
          <ac:chgData name="来宾用户" userId="S::urn:spo:anon#57154fd509c21230d00b4984bf749279d42623d68a89be6882b32a5718698349::" providerId="AD" clId="Web-{6669AA16-42BC-8BDE-45E1-8E46A9362C40}" dt="2023-05-08T12:45:39.445" v="2" actId="1076"/>
          <ac:picMkLst>
            <pc:docMk/>
            <pc:sldMk cId="3853113501" sldId="1891"/>
            <ac:picMk id="6" creationId="{0805CF8C-7B79-A004-8331-3C42C73BABFF}"/>
          </ac:picMkLst>
        </pc:picChg>
      </pc:sldChg>
    </pc:docChg>
  </pc:docChgLst>
  <pc:docChgLst>
    <pc:chgData name="Guest User" userId="S::urn:spo:anon#d6068178fadf4adb66019b76f3f54a990f9f3308b7c47c79a6d4249ef1266086::" providerId="AD" clId="Web-{3B4000FC-2C55-5203-02B0-1683913136FA}"/>
    <pc:docChg chg="modSld">
      <pc:chgData name="Guest User" userId="S::urn:spo:anon#d6068178fadf4adb66019b76f3f54a990f9f3308b7c47c79a6d4249ef1266086::" providerId="AD" clId="Web-{3B4000FC-2C55-5203-02B0-1683913136FA}" dt="2023-05-16T14:01:03.934" v="194" actId="20577"/>
      <pc:docMkLst>
        <pc:docMk/>
      </pc:docMkLst>
      <pc:sldChg chg="modSp">
        <pc:chgData name="Guest User" userId="S::urn:spo:anon#d6068178fadf4adb66019b76f3f54a990f9f3308b7c47c79a6d4249ef1266086::" providerId="AD" clId="Web-{3B4000FC-2C55-5203-02B0-1683913136FA}" dt="2023-05-16T14:01:03.934" v="194" actId="20577"/>
        <pc:sldMkLst>
          <pc:docMk/>
          <pc:sldMk cId="3495941544" sldId="1921"/>
        </pc:sldMkLst>
        <pc:spChg chg="mod">
          <ac:chgData name="Guest User" userId="S::urn:spo:anon#d6068178fadf4adb66019b76f3f54a990f9f3308b7c47c79a6d4249ef1266086::" providerId="AD" clId="Web-{3B4000FC-2C55-5203-02B0-1683913136FA}" dt="2023-05-16T14:01:03.934" v="194" actId="20577"/>
          <ac:spMkLst>
            <pc:docMk/>
            <pc:sldMk cId="3495941544" sldId="1921"/>
            <ac:spMk id="2" creationId="{6F91CDE3-70DE-10BF-9D2C-3989E52C8B37}"/>
          </ac:spMkLst>
        </pc:spChg>
      </pc:sldChg>
    </pc:docChg>
  </pc:docChgLst>
  <pc:docChgLst>
    <pc:chgData name="来宾用户" userId="S::urn:spo:anon#d6068178fadf4adb66019b76f3f54a990f9f3308b7c47c79a6d4249ef1266086::" providerId="AD" clId="Web-{4246CADB-D725-E503-0CF8-C267473248CF}"/>
    <pc:docChg chg="addSld modSld">
      <pc:chgData name="来宾用户" userId="S::urn:spo:anon#d6068178fadf4adb66019b76f3f54a990f9f3308b7c47c79a6d4249ef1266086::" providerId="AD" clId="Web-{4246CADB-D725-E503-0CF8-C267473248CF}" dt="2023-05-13T18:55:27.661" v="9" actId="20577"/>
      <pc:docMkLst>
        <pc:docMk/>
      </pc:docMkLst>
      <pc:sldChg chg="addSp modSp">
        <pc:chgData name="来宾用户" userId="S::urn:spo:anon#d6068178fadf4adb66019b76f3f54a990f9f3308b7c47c79a6d4249ef1266086::" providerId="AD" clId="Web-{4246CADB-D725-E503-0CF8-C267473248CF}" dt="2023-05-13T18:50:18.542" v="1"/>
        <pc:sldMkLst>
          <pc:docMk/>
          <pc:sldMk cId="2539693682" sldId="1919"/>
        </pc:sldMkLst>
        <pc:spChg chg="add mod">
          <ac:chgData name="来宾用户" userId="S::urn:spo:anon#d6068178fadf4adb66019b76f3f54a990f9f3308b7c47c79a6d4249ef1266086::" providerId="AD" clId="Web-{4246CADB-D725-E503-0CF8-C267473248CF}" dt="2023-05-13T18:50:18.542" v="1"/>
          <ac:spMkLst>
            <pc:docMk/>
            <pc:sldMk cId="2539693682" sldId="1919"/>
            <ac:spMk id="3" creationId="{3D908F10-D198-6731-FF6D-F90CB55118DB}"/>
          </ac:spMkLst>
        </pc:spChg>
      </pc:sldChg>
      <pc:sldChg chg="addSp modSp new">
        <pc:chgData name="来宾用户" userId="S::urn:spo:anon#d6068178fadf4adb66019b76f3f54a990f9f3308b7c47c79a6d4249ef1266086::" providerId="AD" clId="Web-{4246CADB-D725-E503-0CF8-C267473248CF}" dt="2023-05-13T18:54:40.175" v="4"/>
        <pc:sldMkLst>
          <pc:docMk/>
          <pc:sldMk cId="1366647863" sldId="1920"/>
        </pc:sldMkLst>
        <pc:spChg chg="add mod">
          <ac:chgData name="来宾用户" userId="S::urn:spo:anon#d6068178fadf4adb66019b76f3f54a990f9f3308b7c47c79a6d4249ef1266086::" providerId="AD" clId="Web-{4246CADB-D725-E503-0CF8-C267473248CF}" dt="2023-05-13T18:54:40.175" v="4"/>
          <ac:spMkLst>
            <pc:docMk/>
            <pc:sldMk cId="1366647863" sldId="1920"/>
            <ac:spMk id="6" creationId="{1391A040-9F79-BD14-8ADC-9BA5BA23C682}"/>
          </ac:spMkLst>
        </pc:spChg>
      </pc:sldChg>
      <pc:sldChg chg="modSp new">
        <pc:chgData name="来宾用户" userId="S::urn:spo:anon#d6068178fadf4adb66019b76f3f54a990f9f3308b7c47c79a6d4249ef1266086::" providerId="AD" clId="Web-{4246CADB-D725-E503-0CF8-C267473248CF}" dt="2023-05-13T18:55:27.661" v="9" actId="20577"/>
        <pc:sldMkLst>
          <pc:docMk/>
          <pc:sldMk cId="3495941544" sldId="1921"/>
        </pc:sldMkLst>
        <pc:spChg chg="mod">
          <ac:chgData name="来宾用户" userId="S::urn:spo:anon#d6068178fadf4adb66019b76f3f54a990f9f3308b7c47c79a6d4249ef1266086::" providerId="AD" clId="Web-{4246CADB-D725-E503-0CF8-C267473248CF}" dt="2023-05-13T18:55:27.661" v="9" actId="20577"/>
          <ac:spMkLst>
            <pc:docMk/>
            <pc:sldMk cId="3495941544" sldId="1921"/>
            <ac:spMk id="5" creationId="{5D061C37-C04C-A4E4-8CA7-3A4C1FBB9265}"/>
          </ac:spMkLst>
        </pc:spChg>
      </pc:sldChg>
    </pc:docChg>
  </pc:docChgLst>
  <pc:docChgLst>
    <pc:chgData name="来宾用户" userId="S::urn:spo:anon#c381d8abc2110fd9dc984a1df6ce11abad4fada5c019e092ed639ccc90c94c6a::" providerId="AD" clId="Web-{57ED1757-6304-0160-A8E5-840423458230}"/>
    <pc:docChg chg="modSld">
      <pc:chgData name="来宾用户" userId="S::urn:spo:anon#c381d8abc2110fd9dc984a1df6ce11abad4fada5c019e092ed639ccc90c94c6a::" providerId="AD" clId="Web-{57ED1757-6304-0160-A8E5-840423458230}" dt="2023-05-06T15:53:27.555" v="1" actId="20577"/>
      <pc:docMkLst>
        <pc:docMk/>
      </pc:docMkLst>
      <pc:sldChg chg="modSp">
        <pc:chgData name="来宾用户" userId="S::urn:spo:anon#c381d8abc2110fd9dc984a1df6ce11abad4fada5c019e092ed639ccc90c94c6a::" providerId="AD" clId="Web-{57ED1757-6304-0160-A8E5-840423458230}" dt="2023-05-06T15:53:27.555" v="1" actId="20577"/>
        <pc:sldMkLst>
          <pc:docMk/>
          <pc:sldMk cId="2023404462" sldId="1887"/>
        </pc:sldMkLst>
        <pc:spChg chg="mod">
          <ac:chgData name="来宾用户" userId="S::urn:spo:anon#c381d8abc2110fd9dc984a1df6ce11abad4fada5c019e092ed639ccc90c94c6a::" providerId="AD" clId="Web-{57ED1757-6304-0160-A8E5-840423458230}" dt="2023-05-06T15:53:27.555" v="1" actId="20577"/>
          <ac:spMkLst>
            <pc:docMk/>
            <pc:sldMk cId="2023404462" sldId="1887"/>
            <ac:spMk id="2" creationId="{67165CD0-64D4-3EA6-3D83-3F7A4A1709C1}"/>
          </ac:spMkLst>
        </pc:spChg>
      </pc:sldChg>
    </pc:docChg>
  </pc:docChgLst>
  <pc:docChgLst>
    <pc:chgData name="Yifei Peng" userId="S::yifei.peng@tum.de::9ab04328-1ca0-42f9-bc76-9d41777d69ff" providerId="AD" clId="Web-{332A4CAC-44D3-BF58-61E1-DFF25D5DB1C1}"/>
    <pc:docChg chg="mod modSld">
      <pc:chgData name="Yifei Peng" userId="S::yifei.peng@tum.de::9ab04328-1ca0-42f9-bc76-9d41777d69ff" providerId="AD" clId="Web-{332A4CAC-44D3-BF58-61E1-DFF25D5DB1C1}" dt="2023-05-07T16:27:29.333" v="2"/>
      <pc:docMkLst>
        <pc:docMk/>
      </pc:docMkLst>
      <pc:sldChg chg="modSp">
        <pc:chgData name="Yifei Peng" userId="S::yifei.peng@tum.de::9ab04328-1ca0-42f9-bc76-9d41777d69ff" providerId="AD" clId="Web-{332A4CAC-44D3-BF58-61E1-DFF25D5DB1C1}" dt="2023-05-07T16:24:24.701" v="0" actId="20577"/>
        <pc:sldMkLst>
          <pc:docMk/>
          <pc:sldMk cId="2143319470" sldId="1025"/>
        </pc:sldMkLst>
        <pc:spChg chg="mod">
          <ac:chgData name="Yifei Peng" userId="S::yifei.peng@tum.de::9ab04328-1ca0-42f9-bc76-9d41777d69ff" providerId="AD" clId="Web-{332A4CAC-44D3-BF58-61E1-DFF25D5DB1C1}" dt="2023-05-07T16:24:24.701" v="0" actId="20577"/>
          <ac:spMkLst>
            <pc:docMk/>
            <pc:sldMk cId="2143319470" sldId="1025"/>
            <ac:spMk id="2" creationId="{00000000-0000-0000-0000-000000000000}"/>
          </ac:spMkLst>
        </pc:spChg>
      </pc:sldChg>
      <pc:sldChg chg="addCm">
        <pc:chgData name="Yifei Peng" userId="S::yifei.peng@tum.de::9ab04328-1ca0-42f9-bc76-9d41777d69ff" providerId="AD" clId="Web-{332A4CAC-44D3-BF58-61E1-DFF25D5DB1C1}" dt="2023-05-07T16:27:29.333" v="2"/>
        <pc:sldMkLst>
          <pc:docMk/>
          <pc:sldMk cId="2217647484" sldId="1888"/>
        </pc:sldMkLst>
        <pc:extLst>
          <p:ext xmlns:p="http://schemas.openxmlformats.org/presentationml/2006/main" uri="{D6D511B9-2390-475A-947B-AFAB55BFBCF1}">
            <pc226:cmChg xmlns:pc226="http://schemas.microsoft.com/office/powerpoint/2022/06/main/command" chg="add">
              <pc226:chgData name="Yifei Peng" userId="S::yifei.peng@tum.de::9ab04328-1ca0-42f9-bc76-9d41777d69ff" providerId="AD" clId="Web-{332A4CAC-44D3-BF58-61E1-DFF25D5DB1C1}" dt="2023-05-07T16:27:29.333" v="2"/>
              <pc2:cmMkLst xmlns:pc2="http://schemas.microsoft.com/office/powerpoint/2019/9/main/command">
                <pc:docMk/>
                <pc:sldMk cId="2217647484" sldId="1888"/>
                <pc2:cmMk id="{4340EB6B-7CF0-458F-9625-F662C5567751}"/>
              </pc2:cmMkLst>
            </pc226:cmChg>
          </p:ext>
        </pc:extLst>
      </pc:sldChg>
    </pc:docChg>
  </pc:docChgLst>
  <pc:docChgLst>
    <pc:chgData name="Guest User" userId="S::urn:spo:anon#57154fd509c21230d00b4984bf749279d42623d68a89be6882b32a5718698349::" providerId="AD" clId="Web-{2985DE9B-B21D-FB16-4195-C563FD6349A3}"/>
    <pc:docChg chg="modSld">
      <pc:chgData name="Guest User" userId="S::urn:spo:anon#57154fd509c21230d00b4984bf749279d42623d68a89be6882b32a5718698349::" providerId="AD" clId="Web-{2985DE9B-B21D-FB16-4195-C563FD6349A3}" dt="2023-05-07T18:56:21.336" v="198" actId="14100"/>
      <pc:docMkLst>
        <pc:docMk/>
      </pc:docMkLst>
      <pc:sldChg chg="addSp modSp">
        <pc:chgData name="Guest User" userId="S::urn:spo:anon#57154fd509c21230d00b4984bf749279d42623d68a89be6882b32a5718698349::" providerId="AD" clId="Web-{2985DE9B-B21D-FB16-4195-C563FD6349A3}" dt="2023-05-07T18:56:21.336" v="198" actId="14100"/>
        <pc:sldMkLst>
          <pc:docMk/>
          <pc:sldMk cId="3925583433" sldId="1897"/>
        </pc:sldMkLst>
        <pc:spChg chg="mod">
          <ac:chgData name="Guest User" userId="S::urn:spo:anon#57154fd509c21230d00b4984bf749279d42623d68a89be6882b32a5718698349::" providerId="AD" clId="Web-{2985DE9B-B21D-FB16-4195-C563FD6349A3}" dt="2023-05-07T17:58:26.808" v="185" actId="14100"/>
          <ac:spMkLst>
            <pc:docMk/>
            <pc:sldMk cId="3925583433" sldId="1897"/>
            <ac:spMk id="7" creationId="{8AFE7141-73A7-136B-86D5-3B6335F5886D}"/>
          </ac:spMkLst>
        </pc:spChg>
        <pc:picChg chg="add mod">
          <ac:chgData name="Guest User" userId="S::urn:spo:anon#57154fd509c21230d00b4984bf749279d42623d68a89be6882b32a5718698349::" providerId="AD" clId="Web-{2985DE9B-B21D-FB16-4195-C563FD6349A3}" dt="2023-05-07T18:56:21.336" v="198" actId="14100"/>
          <ac:picMkLst>
            <pc:docMk/>
            <pc:sldMk cId="3925583433" sldId="1897"/>
            <ac:picMk id="3" creationId="{63C899D4-9A1E-9198-6EAE-1B9EA3608C4A}"/>
          </ac:picMkLst>
        </pc:picChg>
      </pc:sldChg>
    </pc:docChg>
  </pc:docChgLst>
  <pc:docChgLst>
    <pc:chgData name="来宾用户" userId="S::urn:spo:anon#d6068178fadf4adb66019b76f3f54a990f9f3308b7c47c79a6d4249ef1266086::" providerId="AD" clId="Web-{D56DE016-EB69-53F7-EFA0-AAF473A4BDDB}"/>
    <pc:docChg chg="modSld">
      <pc:chgData name="来宾用户" userId="S::urn:spo:anon#d6068178fadf4adb66019b76f3f54a990f9f3308b7c47c79a6d4249ef1266086::" providerId="AD" clId="Web-{D56DE016-EB69-53F7-EFA0-AAF473A4BDDB}" dt="2023-05-16T13:58:00.567" v="15" actId="20577"/>
      <pc:docMkLst>
        <pc:docMk/>
      </pc:docMkLst>
      <pc:sldChg chg="addSp delSp modSp">
        <pc:chgData name="来宾用户" userId="S::urn:spo:anon#d6068178fadf4adb66019b76f3f54a990f9f3308b7c47c79a6d4249ef1266086::" providerId="AD" clId="Web-{D56DE016-EB69-53F7-EFA0-AAF473A4BDDB}" dt="2023-05-16T13:58:00.567" v="15" actId="20577"/>
        <pc:sldMkLst>
          <pc:docMk/>
          <pc:sldMk cId="3495941544" sldId="1921"/>
        </pc:sldMkLst>
        <pc:spChg chg="mod">
          <ac:chgData name="来宾用户" userId="S::urn:spo:anon#d6068178fadf4adb66019b76f3f54a990f9f3308b7c47c79a6d4249ef1266086::" providerId="AD" clId="Web-{D56DE016-EB69-53F7-EFA0-AAF473A4BDDB}" dt="2023-05-16T13:58:00.567" v="15" actId="20577"/>
          <ac:spMkLst>
            <pc:docMk/>
            <pc:sldMk cId="3495941544" sldId="1921"/>
            <ac:spMk id="2" creationId="{6F91CDE3-70DE-10BF-9D2C-3989E52C8B37}"/>
          </ac:spMkLst>
        </pc:spChg>
        <pc:spChg chg="add del mod">
          <ac:chgData name="来宾用户" userId="S::urn:spo:anon#d6068178fadf4adb66019b76f3f54a990f9f3308b7c47c79a6d4249ef1266086::" providerId="AD" clId="Web-{D56DE016-EB69-53F7-EFA0-AAF473A4BDDB}" dt="2023-05-16T13:56:39.846" v="7"/>
          <ac:spMkLst>
            <pc:docMk/>
            <pc:sldMk cId="3495941544" sldId="1921"/>
            <ac:spMk id="3" creationId="{ACB2FA1B-E802-40E2-E5E6-E3A3DAF00878}"/>
          </ac:spMkLst>
        </pc:spChg>
      </pc:sldChg>
    </pc:docChg>
  </pc:docChgLst>
  <pc:docChgLst>
    <pc:chgData name="Guest User" userId="S::urn:spo:anon#d6068178fadf4adb66019b76f3f54a990f9f3308b7c47c79a6d4249ef1266086::" providerId="AD" clId="Web-{0B05150A-E043-4238-BC55-D20DD15F842E}"/>
    <pc:docChg chg="addSld modSld">
      <pc:chgData name="Guest User" userId="S::urn:spo:anon#d6068178fadf4adb66019b76f3f54a990f9f3308b7c47c79a6d4249ef1266086::" providerId="AD" clId="Web-{0B05150A-E043-4238-BC55-D20DD15F842E}" dt="2023-05-13T17:58:16.471" v="2014" actId="20577"/>
      <pc:docMkLst>
        <pc:docMk/>
      </pc:docMkLst>
      <pc:sldChg chg="addSp modSp">
        <pc:chgData name="Guest User" userId="S::urn:spo:anon#d6068178fadf4adb66019b76f3f54a990f9f3308b7c47c79a6d4249ef1266086::" providerId="AD" clId="Web-{0B05150A-E043-4238-BC55-D20DD15F842E}" dt="2023-05-13T16:10:44.133" v="30" actId="20577"/>
        <pc:sldMkLst>
          <pc:docMk/>
          <pc:sldMk cId="2143319470" sldId="1025"/>
        </pc:sldMkLst>
        <pc:spChg chg="add mod">
          <ac:chgData name="Guest User" userId="S::urn:spo:anon#d6068178fadf4adb66019b76f3f54a990f9f3308b7c47c79a6d4249ef1266086::" providerId="AD" clId="Web-{0B05150A-E043-4238-BC55-D20DD15F842E}" dt="2023-05-13T16:10:44.133" v="30" actId="20577"/>
          <ac:spMkLst>
            <pc:docMk/>
            <pc:sldMk cId="2143319470" sldId="1025"/>
            <ac:spMk id="5" creationId="{9955868E-5E7B-CA0E-D042-C2F711E642A2}"/>
          </ac:spMkLst>
        </pc:spChg>
      </pc:sldChg>
      <pc:sldChg chg="modSp">
        <pc:chgData name="Guest User" userId="S::urn:spo:anon#d6068178fadf4adb66019b76f3f54a990f9f3308b7c47c79a6d4249ef1266086::" providerId="AD" clId="Web-{0B05150A-E043-4238-BC55-D20DD15F842E}" dt="2023-05-13T16:04:11.999" v="13" actId="20577"/>
        <pc:sldMkLst>
          <pc:docMk/>
          <pc:sldMk cId="699809598" sldId="1913"/>
        </pc:sldMkLst>
        <pc:spChg chg="mod">
          <ac:chgData name="Guest User" userId="S::urn:spo:anon#d6068178fadf4adb66019b76f3f54a990f9f3308b7c47c79a6d4249ef1266086::" providerId="AD" clId="Web-{0B05150A-E043-4238-BC55-D20DD15F842E}" dt="2023-05-13T16:04:11.999" v="13" actId="20577"/>
          <ac:spMkLst>
            <pc:docMk/>
            <pc:sldMk cId="699809598" sldId="1913"/>
            <ac:spMk id="4" creationId="{9B84D8FF-76CD-9C93-AB71-FEC4717EC64A}"/>
          </ac:spMkLst>
        </pc:spChg>
      </pc:sldChg>
      <pc:sldChg chg="addSp modSp add replId">
        <pc:chgData name="Guest User" userId="S::urn:spo:anon#d6068178fadf4adb66019b76f3f54a990f9f3308b7c47c79a6d4249ef1266086::" providerId="AD" clId="Web-{0B05150A-E043-4238-BC55-D20DD15F842E}" dt="2023-05-13T16:23:43.172" v="156" actId="20577"/>
        <pc:sldMkLst>
          <pc:docMk/>
          <pc:sldMk cId="2155240135" sldId="1914"/>
        </pc:sldMkLst>
        <pc:spChg chg="mod">
          <ac:chgData name="Guest User" userId="S::urn:spo:anon#d6068178fadf4adb66019b76f3f54a990f9f3308b7c47c79a6d4249ef1266086::" providerId="AD" clId="Web-{0B05150A-E043-4238-BC55-D20DD15F842E}" dt="2023-05-13T16:12:18.682" v="45" actId="20577"/>
          <ac:spMkLst>
            <pc:docMk/>
            <pc:sldMk cId="2155240135" sldId="1914"/>
            <ac:spMk id="2" creationId="{3B94CB29-66D7-21E4-FD98-175146846C68}"/>
          </ac:spMkLst>
        </pc:spChg>
        <pc:spChg chg="add mod">
          <ac:chgData name="Guest User" userId="S::urn:spo:anon#d6068178fadf4adb66019b76f3f54a990f9f3308b7c47c79a6d4249ef1266086::" providerId="AD" clId="Web-{0B05150A-E043-4238-BC55-D20DD15F842E}" dt="2023-05-13T16:23:43.172" v="156" actId="20577"/>
          <ac:spMkLst>
            <pc:docMk/>
            <pc:sldMk cId="2155240135" sldId="1914"/>
            <ac:spMk id="6" creationId="{935B3FF2-5784-F5F0-E6B1-B3EB18699B2C}"/>
          </ac:spMkLst>
        </pc:spChg>
      </pc:sldChg>
      <pc:sldChg chg="modSp add replId">
        <pc:chgData name="Guest User" userId="S::urn:spo:anon#d6068178fadf4adb66019b76f3f54a990f9f3308b7c47c79a6d4249ef1266086::" providerId="AD" clId="Web-{0B05150A-E043-4238-BC55-D20DD15F842E}" dt="2023-05-13T16:52:09.799" v="328" actId="20577"/>
        <pc:sldMkLst>
          <pc:docMk/>
          <pc:sldMk cId="2370114101" sldId="1915"/>
        </pc:sldMkLst>
        <pc:spChg chg="mod">
          <ac:chgData name="Guest User" userId="S::urn:spo:anon#d6068178fadf4adb66019b76f3f54a990f9f3308b7c47c79a6d4249ef1266086::" providerId="AD" clId="Web-{0B05150A-E043-4238-BC55-D20DD15F842E}" dt="2023-05-13T16:24:58.673" v="163" actId="20577"/>
          <ac:spMkLst>
            <pc:docMk/>
            <pc:sldMk cId="2370114101" sldId="1915"/>
            <ac:spMk id="2" creationId="{3B94CB29-66D7-21E4-FD98-175146846C68}"/>
          </ac:spMkLst>
        </pc:spChg>
        <pc:spChg chg="mod">
          <ac:chgData name="Guest User" userId="S::urn:spo:anon#d6068178fadf4adb66019b76f3f54a990f9f3308b7c47c79a6d4249ef1266086::" providerId="AD" clId="Web-{0B05150A-E043-4238-BC55-D20DD15F842E}" dt="2023-05-13T16:52:09.799" v="328" actId="20577"/>
          <ac:spMkLst>
            <pc:docMk/>
            <pc:sldMk cId="2370114101" sldId="1915"/>
            <ac:spMk id="6" creationId="{935B3FF2-5784-F5F0-E6B1-B3EB18699B2C}"/>
          </ac:spMkLst>
        </pc:spChg>
      </pc:sldChg>
      <pc:sldChg chg="modSp add replId">
        <pc:chgData name="Guest User" userId="S::urn:spo:anon#d6068178fadf4adb66019b76f3f54a990f9f3308b7c47c79a6d4249ef1266086::" providerId="AD" clId="Web-{0B05150A-E043-4238-BC55-D20DD15F842E}" dt="2023-05-13T17:34:52.826" v="1434" actId="20577"/>
        <pc:sldMkLst>
          <pc:docMk/>
          <pc:sldMk cId="1775783951" sldId="1916"/>
        </pc:sldMkLst>
        <pc:spChg chg="mod">
          <ac:chgData name="Guest User" userId="S::urn:spo:anon#d6068178fadf4adb66019b76f3f54a990f9f3308b7c47c79a6d4249ef1266086::" providerId="AD" clId="Web-{0B05150A-E043-4238-BC55-D20DD15F842E}" dt="2023-05-13T17:34:52.826" v="1434" actId="20577"/>
          <ac:spMkLst>
            <pc:docMk/>
            <pc:sldMk cId="1775783951" sldId="1916"/>
            <ac:spMk id="6" creationId="{935B3FF2-5784-F5F0-E6B1-B3EB18699B2C}"/>
          </ac:spMkLst>
        </pc:spChg>
      </pc:sldChg>
      <pc:sldChg chg="modSp add replId">
        <pc:chgData name="Guest User" userId="S::urn:spo:anon#d6068178fadf4adb66019b76f3f54a990f9f3308b7c47c79a6d4249ef1266086::" providerId="AD" clId="Web-{0B05150A-E043-4238-BC55-D20DD15F842E}" dt="2023-05-13T17:34:57.842" v="1435" actId="20577"/>
        <pc:sldMkLst>
          <pc:docMk/>
          <pc:sldMk cId="3547587817" sldId="1917"/>
        </pc:sldMkLst>
        <pc:spChg chg="mod">
          <ac:chgData name="Guest User" userId="S::urn:spo:anon#d6068178fadf4adb66019b76f3f54a990f9f3308b7c47c79a6d4249ef1266086::" providerId="AD" clId="Web-{0B05150A-E043-4238-BC55-D20DD15F842E}" dt="2023-05-13T17:34:57.842" v="1435" actId="20577"/>
          <ac:spMkLst>
            <pc:docMk/>
            <pc:sldMk cId="3547587817" sldId="1917"/>
            <ac:spMk id="6" creationId="{935B3FF2-5784-F5F0-E6B1-B3EB18699B2C}"/>
          </ac:spMkLst>
        </pc:spChg>
      </pc:sldChg>
      <pc:sldChg chg="modSp add replId">
        <pc:chgData name="Guest User" userId="S::urn:spo:anon#d6068178fadf4adb66019b76f3f54a990f9f3308b7c47c79a6d4249ef1266086::" providerId="AD" clId="Web-{0B05150A-E043-4238-BC55-D20DD15F842E}" dt="2023-05-13T17:47:11.515" v="1818" actId="20577"/>
        <pc:sldMkLst>
          <pc:docMk/>
          <pc:sldMk cId="1579760629" sldId="1918"/>
        </pc:sldMkLst>
        <pc:spChg chg="mod">
          <ac:chgData name="Guest User" userId="S::urn:spo:anon#d6068178fadf4adb66019b76f3f54a990f9f3308b7c47c79a6d4249ef1266086::" providerId="AD" clId="Web-{0B05150A-E043-4238-BC55-D20DD15F842E}" dt="2023-05-13T17:47:11.515" v="1818" actId="20577"/>
          <ac:spMkLst>
            <pc:docMk/>
            <pc:sldMk cId="1579760629" sldId="1918"/>
            <ac:spMk id="6" creationId="{935B3FF2-5784-F5F0-E6B1-B3EB18699B2C}"/>
          </ac:spMkLst>
        </pc:spChg>
      </pc:sldChg>
      <pc:sldChg chg="modSp add replId">
        <pc:chgData name="Guest User" userId="S::urn:spo:anon#d6068178fadf4adb66019b76f3f54a990f9f3308b7c47c79a6d4249ef1266086::" providerId="AD" clId="Web-{0B05150A-E043-4238-BC55-D20DD15F842E}" dt="2023-05-13T17:58:16.471" v="2014" actId="20577"/>
        <pc:sldMkLst>
          <pc:docMk/>
          <pc:sldMk cId="2539693682" sldId="1919"/>
        </pc:sldMkLst>
        <pc:spChg chg="mod">
          <ac:chgData name="Guest User" userId="S::urn:spo:anon#d6068178fadf4adb66019b76f3f54a990f9f3308b7c47c79a6d4249ef1266086::" providerId="AD" clId="Web-{0B05150A-E043-4238-BC55-D20DD15F842E}" dt="2023-05-13T17:58:16.471" v="2014" actId="20577"/>
          <ac:spMkLst>
            <pc:docMk/>
            <pc:sldMk cId="2539693682" sldId="1919"/>
            <ac:spMk id="6" creationId="{935B3FF2-5784-F5F0-E6B1-B3EB18699B2C}"/>
          </ac:spMkLst>
        </pc:spChg>
      </pc:sldChg>
    </pc:docChg>
  </pc:docChgLst>
  <pc:docChgLst>
    <pc:chgData name="SiQi Zhou" userId="94071128-5ffa-419c-b3d7-6df46b436058" providerId="ADAL" clId="{9E4AE3C8-46A1-4FE2-9668-6A380270BE4E}"/>
    <pc:docChg chg="undo redo custSel modSld">
      <pc:chgData name="SiQi Zhou" userId="94071128-5ffa-419c-b3d7-6df46b436058" providerId="ADAL" clId="{9E4AE3C8-46A1-4FE2-9668-6A380270BE4E}" dt="2023-06-05T13:40:42.307" v="778" actId="20577"/>
      <pc:docMkLst>
        <pc:docMk/>
      </pc:docMkLst>
      <pc:sldChg chg="modSp mod">
        <pc:chgData name="SiQi Zhou" userId="94071128-5ffa-419c-b3d7-6df46b436058" providerId="ADAL" clId="{9E4AE3C8-46A1-4FE2-9668-6A380270BE4E}" dt="2023-06-05T13:24:42.325" v="0"/>
        <pc:sldMkLst>
          <pc:docMk/>
          <pc:sldMk cId="2143319470" sldId="1025"/>
        </pc:sldMkLst>
        <pc:spChg chg="mod">
          <ac:chgData name="SiQi Zhou" userId="94071128-5ffa-419c-b3d7-6df46b436058" providerId="ADAL" clId="{9E4AE3C8-46A1-4FE2-9668-6A380270BE4E}" dt="2023-06-05T13:24:42.325" v="0"/>
          <ac:spMkLst>
            <pc:docMk/>
            <pc:sldMk cId="2143319470" sldId="1025"/>
            <ac:spMk id="9" creationId="{0719800C-E4E4-93A0-0472-3084ADE23D3C}"/>
          </ac:spMkLst>
        </pc:spChg>
      </pc:sldChg>
      <pc:sldChg chg="modSp mod">
        <pc:chgData name="SiQi Zhou" userId="94071128-5ffa-419c-b3d7-6df46b436058" providerId="ADAL" clId="{9E4AE3C8-46A1-4FE2-9668-6A380270BE4E}" dt="2023-06-05T13:40:42.307" v="778" actId="20577"/>
        <pc:sldMkLst>
          <pc:docMk/>
          <pc:sldMk cId="3066814768" sldId="1886"/>
        </pc:sldMkLst>
        <pc:spChg chg="mod">
          <ac:chgData name="SiQi Zhou" userId="94071128-5ffa-419c-b3d7-6df46b436058" providerId="ADAL" clId="{9E4AE3C8-46A1-4FE2-9668-6A380270BE4E}" dt="2023-06-05T13:40:42.307" v="778" actId="20577"/>
          <ac:spMkLst>
            <pc:docMk/>
            <pc:sldMk cId="3066814768" sldId="1886"/>
            <ac:spMk id="9" creationId="{7E151B6C-059D-BE1B-D39F-4D212E0F21D7}"/>
          </ac:spMkLst>
        </pc:spChg>
      </pc:sldChg>
      <pc:sldChg chg="modSp mod">
        <pc:chgData name="SiQi Zhou" userId="94071128-5ffa-419c-b3d7-6df46b436058" providerId="ADAL" clId="{9E4AE3C8-46A1-4FE2-9668-6A380270BE4E}" dt="2023-06-05T13:25:10.880" v="1"/>
        <pc:sldMkLst>
          <pc:docMk/>
          <pc:sldMk cId="2094197825" sldId="1887"/>
        </pc:sldMkLst>
        <pc:spChg chg="mod">
          <ac:chgData name="SiQi Zhou" userId="94071128-5ffa-419c-b3d7-6df46b436058" providerId="ADAL" clId="{9E4AE3C8-46A1-4FE2-9668-6A380270BE4E}" dt="2023-06-05T13:25:10.880" v="1"/>
          <ac:spMkLst>
            <pc:docMk/>
            <pc:sldMk cId="2094197825" sldId="1887"/>
            <ac:spMk id="5" creationId="{A5D865A9-36DD-252D-5AB8-AC94956B9C5B}"/>
          </ac:spMkLst>
        </pc:spChg>
      </pc:sldChg>
    </pc:docChg>
  </pc:docChgLst>
  <pc:docChgLst>
    <pc:chgData name="来宾用户" userId="S::urn:spo:anon#c381d8abc2110fd9dc984a1df6ce11abad4fada5c019e092ed639ccc90c94c6a::" providerId="AD" clId="Web-{768D2346-6292-24B4-EA93-2530170CD2C4}"/>
    <pc:docChg chg="modSld">
      <pc:chgData name="来宾用户" userId="S::urn:spo:anon#c381d8abc2110fd9dc984a1df6ce11abad4fada5c019e092ed639ccc90c94c6a::" providerId="AD" clId="Web-{768D2346-6292-24B4-EA93-2530170CD2C4}" dt="2023-05-06T15:53:52.301" v="2" actId="20577"/>
      <pc:docMkLst>
        <pc:docMk/>
      </pc:docMkLst>
      <pc:sldChg chg="modSp">
        <pc:chgData name="来宾用户" userId="S::urn:spo:anon#c381d8abc2110fd9dc984a1df6ce11abad4fada5c019e092ed639ccc90c94c6a::" providerId="AD" clId="Web-{768D2346-6292-24B4-EA93-2530170CD2C4}" dt="2023-05-06T15:53:52.301" v="2" actId="20577"/>
        <pc:sldMkLst>
          <pc:docMk/>
          <pc:sldMk cId="2023404462" sldId="1887"/>
        </pc:sldMkLst>
        <pc:spChg chg="mod">
          <ac:chgData name="来宾用户" userId="S::urn:spo:anon#c381d8abc2110fd9dc984a1df6ce11abad4fada5c019e092ed639ccc90c94c6a::" providerId="AD" clId="Web-{768D2346-6292-24B4-EA93-2530170CD2C4}" dt="2023-05-06T15:53:52.301" v="2" actId="20577"/>
          <ac:spMkLst>
            <pc:docMk/>
            <pc:sldMk cId="2023404462" sldId="1887"/>
            <ac:spMk id="2" creationId="{67165CD0-64D4-3EA6-3D83-3F7A4A1709C1}"/>
          </ac:spMkLst>
        </pc:spChg>
      </pc:sldChg>
    </pc:docChg>
  </pc:docChgLst>
  <pc:docChgLst>
    <pc:chgData name="来宾用户" userId="S::urn:spo:anon#57154fd509c21230d00b4984bf749279d42623d68a89be6882b32a5718698349::" providerId="AD" clId="Web-{0CC4AAD5-814B-EB66-EDDE-10C79091D84D}"/>
    <pc:docChg chg="modSld">
      <pc:chgData name="来宾用户" userId="S::urn:spo:anon#57154fd509c21230d00b4984bf749279d42623d68a89be6882b32a5718698349::" providerId="AD" clId="Web-{0CC4AAD5-814B-EB66-EDDE-10C79091D84D}" dt="2023-05-07T09:31:51.131" v="1" actId="14100"/>
      <pc:docMkLst>
        <pc:docMk/>
      </pc:docMkLst>
      <pc:sldChg chg="modSp">
        <pc:chgData name="来宾用户" userId="S::urn:spo:anon#57154fd509c21230d00b4984bf749279d42623d68a89be6882b32a5718698349::" providerId="AD" clId="Web-{0CC4AAD5-814B-EB66-EDDE-10C79091D84D}" dt="2023-05-07T09:31:51.131" v="1" actId="14100"/>
        <pc:sldMkLst>
          <pc:docMk/>
          <pc:sldMk cId="1607914348" sldId="1886"/>
        </pc:sldMkLst>
        <pc:spChg chg="mod">
          <ac:chgData name="来宾用户" userId="S::urn:spo:anon#57154fd509c21230d00b4984bf749279d42623d68a89be6882b32a5718698349::" providerId="AD" clId="Web-{0CC4AAD5-814B-EB66-EDDE-10C79091D84D}" dt="2023-05-07T09:31:51.131" v="1" actId="14100"/>
          <ac:spMkLst>
            <pc:docMk/>
            <pc:sldMk cId="1607914348" sldId="1886"/>
            <ac:spMk id="9" creationId="{B3DFC58E-20F5-68B2-44F9-5F5C376CA07F}"/>
          </ac:spMkLst>
        </pc:spChg>
      </pc:sldChg>
    </pc:docChg>
  </pc:docChgLst>
  <pc:docChgLst>
    <pc:chgData name="Schoellig, Angela" userId="8a1c5625-1178-4ec0-9388-f86c2a6246a9" providerId="ADAL" clId="{168A2B58-53F4-4F1B-88BF-94510F543D5D}"/>
    <pc:docChg chg="undo custSel addSld delSld modSld sldOrd modSection">
      <pc:chgData name="Schoellig, Angela" userId="8a1c5625-1178-4ec0-9388-f86c2a6246a9" providerId="ADAL" clId="{168A2B58-53F4-4F1B-88BF-94510F543D5D}" dt="2023-04-25T09:39:14.364" v="79" actId="20577"/>
      <pc:docMkLst>
        <pc:docMk/>
      </pc:docMkLst>
      <pc:sldChg chg="modSp add mod">
        <pc:chgData name="Schoellig, Angela" userId="8a1c5625-1178-4ec0-9388-f86c2a6246a9" providerId="ADAL" clId="{168A2B58-53F4-4F1B-88BF-94510F543D5D}" dt="2023-04-25T09:29:41.241" v="77" actId="1076"/>
        <pc:sldMkLst>
          <pc:docMk/>
          <pc:sldMk cId="1869026910" sldId="405"/>
        </pc:sldMkLst>
        <pc:spChg chg="mod">
          <ac:chgData name="Schoellig, Angela" userId="8a1c5625-1178-4ec0-9388-f86c2a6246a9" providerId="ADAL" clId="{168A2B58-53F4-4F1B-88BF-94510F543D5D}" dt="2023-04-25T09:29:41.241" v="77" actId="1076"/>
          <ac:spMkLst>
            <pc:docMk/>
            <pc:sldMk cId="1869026910" sldId="405"/>
            <ac:spMk id="3" creationId="{28575659-8B81-794F-955B-587DE42D8892}"/>
          </ac:spMkLst>
        </pc:spChg>
        <pc:picChg chg="mod">
          <ac:chgData name="Schoellig, Angela" userId="8a1c5625-1178-4ec0-9388-f86c2a6246a9" providerId="ADAL" clId="{168A2B58-53F4-4F1B-88BF-94510F543D5D}" dt="2023-04-25T09:00:36.343" v="74" actId="1076"/>
          <ac:picMkLst>
            <pc:docMk/>
            <pc:sldMk cId="1869026910" sldId="405"/>
            <ac:picMk id="2" creationId="{386ADACC-5E26-DB40-901D-A9D90EFFA299}"/>
          </ac:picMkLst>
        </pc:picChg>
      </pc:sldChg>
      <pc:sldChg chg="add">
        <pc:chgData name="Schoellig, Angela" userId="8a1c5625-1178-4ec0-9388-f86c2a6246a9" providerId="ADAL" clId="{168A2B58-53F4-4F1B-88BF-94510F543D5D}" dt="2023-04-24T12:30:54.683" v="53"/>
        <pc:sldMkLst>
          <pc:docMk/>
          <pc:sldMk cId="4079843007" sldId="1146"/>
        </pc:sldMkLst>
      </pc:sldChg>
      <pc:sldChg chg="add ord">
        <pc:chgData name="Schoellig, Angela" userId="8a1c5625-1178-4ec0-9388-f86c2a6246a9" providerId="ADAL" clId="{168A2B58-53F4-4F1B-88BF-94510F543D5D}" dt="2023-04-24T12:33:03.593" v="61"/>
        <pc:sldMkLst>
          <pc:docMk/>
          <pc:sldMk cId="2998376728" sldId="1175"/>
        </pc:sldMkLst>
      </pc:sldChg>
      <pc:sldChg chg="add">
        <pc:chgData name="Schoellig, Angela" userId="8a1c5625-1178-4ec0-9388-f86c2a6246a9" providerId="ADAL" clId="{168A2B58-53F4-4F1B-88BF-94510F543D5D}" dt="2023-04-24T12:30:54.683" v="53"/>
        <pc:sldMkLst>
          <pc:docMk/>
          <pc:sldMk cId="1028732710" sldId="1308"/>
        </pc:sldMkLst>
      </pc:sldChg>
      <pc:sldChg chg="add">
        <pc:chgData name="Schoellig, Angela" userId="8a1c5625-1178-4ec0-9388-f86c2a6246a9" providerId="ADAL" clId="{168A2B58-53F4-4F1B-88BF-94510F543D5D}" dt="2023-04-24T12:30:54.683" v="53"/>
        <pc:sldMkLst>
          <pc:docMk/>
          <pc:sldMk cId="3524349727" sldId="1309"/>
        </pc:sldMkLst>
      </pc:sldChg>
      <pc:sldChg chg="add">
        <pc:chgData name="Schoellig, Angela" userId="8a1c5625-1178-4ec0-9388-f86c2a6246a9" providerId="ADAL" clId="{168A2B58-53F4-4F1B-88BF-94510F543D5D}" dt="2023-04-24T12:30:54.683" v="53"/>
        <pc:sldMkLst>
          <pc:docMk/>
          <pc:sldMk cId="2064878398" sldId="1321"/>
        </pc:sldMkLst>
      </pc:sldChg>
      <pc:sldChg chg="add">
        <pc:chgData name="Schoellig, Angela" userId="8a1c5625-1178-4ec0-9388-f86c2a6246a9" providerId="ADAL" clId="{168A2B58-53F4-4F1B-88BF-94510F543D5D}" dt="2023-04-24T12:30:54.683" v="53"/>
        <pc:sldMkLst>
          <pc:docMk/>
          <pc:sldMk cId="4021409949" sldId="1327"/>
        </pc:sldMkLst>
      </pc:sldChg>
      <pc:sldChg chg="add">
        <pc:chgData name="Schoellig, Angela" userId="8a1c5625-1178-4ec0-9388-f86c2a6246a9" providerId="ADAL" clId="{168A2B58-53F4-4F1B-88BF-94510F543D5D}" dt="2023-04-24T12:30:54.683" v="53"/>
        <pc:sldMkLst>
          <pc:docMk/>
          <pc:sldMk cId="3733266002" sldId="1328"/>
        </pc:sldMkLst>
      </pc:sldChg>
      <pc:sldChg chg="add">
        <pc:chgData name="Schoellig, Angela" userId="8a1c5625-1178-4ec0-9388-f86c2a6246a9" providerId="ADAL" clId="{168A2B58-53F4-4F1B-88BF-94510F543D5D}" dt="2023-04-24T12:30:54.683" v="53"/>
        <pc:sldMkLst>
          <pc:docMk/>
          <pc:sldMk cId="68337098" sldId="1335"/>
        </pc:sldMkLst>
      </pc:sldChg>
      <pc:sldChg chg="add">
        <pc:chgData name="Schoellig, Angela" userId="8a1c5625-1178-4ec0-9388-f86c2a6246a9" providerId="ADAL" clId="{168A2B58-53F4-4F1B-88BF-94510F543D5D}" dt="2023-04-24T12:30:54.683" v="53"/>
        <pc:sldMkLst>
          <pc:docMk/>
          <pc:sldMk cId="1755026876" sldId="1395"/>
        </pc:sldMkLst>
      </pc:sldChg>
      <pc:sldChg chg="add">
        <pc:chgData name="Schoellig, Angela" userId="8a1c5625-1178-4ec0-9388-f86c2a6246a9" providerId="ADAL" clId="{168A2B58-53F4-4F1B-88BF-94510F543D5D}" dt="2023-04-24T12:30:54.683" v="53"/>
        <pc:sldMkLst>
          <pc:docMk/>
          <pc:sldMk cId="3931722420" sldId="1396"/>
        </pc:sldMkLst>
      </pc:sldChg>
      <pc:sldChg chg="add">
        <pc:chgData name="Schoellig, Angela" userId="8a1c5625-1178-4ec0-9388-f86c2a6246a9" providerId="ADAL" clId="{168A2B58-53F4-4F1B-88BF-94510F543D5D}" dt="2023-04-24T12:30:54.683" v="53"/>
        <pc:sldMkLst>
          <pc:docMk/>
          <pc:sldMk cId="606068276" sldId="1398"/>
        </pc:sldMkLst>
      </pc:sldChg>
      <pc:sldChg chg="add">
        <pc:chgData name="Schoellig, Angela" userId="8a1c5625-1178-4ec0-9388-f86c2a6246a9" providerId="ADAL" clId="{168A2B58-53F4-4F1B-88BF-94510F543D5D}" dt="2023-04-24T12:34:00.507" v="63"/>
        <pc:sldMkLst>
          <pc:docMk/>
          <pc:sldMk cId="1131504068" sldId="1404"/>
        </pc:sldMkLst>
      </pc:sldChg>
      <pc:sldChg chg="add del">
        <pc:chgData name="Schoellig, Angela" userId="8a1c5625-1178-4ec0-9388-f86c2a6246a9" providerId="ADAL" clId="{168A2B58-53F4-4F1B-88BF-94510F543D5D}" dt="2023-04-24T12:33:56.230" v="62" actId="2696"/>
        <pc:sldMkLst>
          <pc:docMk/>
          <pc:sldMk cId="2987339521" sldId="1404"/>
        </pc:sldMkLst>
      </pc:sldChg>
      <pc:sldChg chg="add">
        <pc:chgData name="Schoellig, Angela" userId="8a1c5625-1178-4ec0-9388-f86c2a6246a9" providerId="ADAL" clId="{168A2B58-53F4-4F1B-88BF-94510F543D5D}" dt="2023-04-24T12:30:54.683" v="53"/>
        <pc:sldMkLst>
          <pc:docMk/>
          <pc:sldMk cId="1347476626" sldId="1417"/>
        </pc:sldMkLst>
      </pc:sldChg>
      <pc:sldChg chg="add">
        <pc:chgData name="Schoellig, Angela" userId="8a1c5625-1178-4ec0-9388-f86c2a6246a9" providerId="ADAL" clId="{168A2B58-53F4-4F1B-88BF-94510F543D5D}" dt="2023-04-24T12:30:54.683" v="53"/>
        <pc:sldMkLst>
          <pc:docMk/>
          <pc:sldMk cId="371032095" sldId="1418"/>
        </pc:sldMkLst>
      </pc:sldChg>
      <pc:sldChg chg="add">
        <pc:chgData name="Schoellig, Angela" userId="8a1c5625-1178-4ec0-9388-f86c2a6246a9" providerId="ADAL" clId="{168A2B58-53F4-4F1B-88BF-94510F543D5D}" dt="2023-04-24T12:30:54.683" v="53"/>
        <pc:sldMkLst>
          <pc:docMk/>
          <pc:sldMk cId="2824606277" sldId="1419"/>
        </pc:sldMkLst>
      </pc:sldChg>
      <pc:sldChg chg="add">
        <pc:chgData name="Schoellig, Angela" userId="8a1c5625-1178-4ec0-9388-f86c2a6246a9" providerId="ADAL" clId="{168A2B58-53F4-4F1B-88BF-94510F543D5D}" dt="2023-04-24T12:30:54.683" v="53"/>
        <pc:sldMkLst>
          <pc:docMk/>
          <pc:sldMk cId="2095895703" sldId="1421"/>
        </pc:sldMkLst>
      </pc:sldChg>
      <pc:sldChg chg="add">
        <pc:chgData name="Schoellig, Angela" userId="8a1c5625-1178-4ec0-9388-f86c2a6246a9" providerId="ADAL" clId="{168A2B58-53F4-4F1B-88BF-94510F543D5D}" dt="2023-04-24T12:30:54.683" v="53"/>
        <pc:sldMkLst>
          <pc:docMk/>
          <pc:sldMk cId="1159921088" sldId="1425"/>
        </pc:sldMkLst>
      </pc:sldChg>
      <pc:sldChg chg="add">
        <pc:chgData name="Schoellig, Angela" userId="8a1c5625-1178-4ec0-9388-f86c2a6246a9" providerId="ADAL" clId="{168A2B58-53F4-4F1B-88BF-94510F543D5D}" dt="2023-04-24T12:30:54.683" v="53"/>
        <pc:sldMkLst>
          <pc:docMk/>
          <pc:sldMk cId="2017873910" sldId="1428"/>
        </pc:sldMkLst>
      </pc:sldChg>
      <pc:sldChg chg="add">
        <pc:chgData name="Schoellig, Angela" userId="8a1c5625-1178-4ec0-9388-f86c2a6246a9" providerId="ADAL" clId="{168A2B58-53F4-4F1B-88BF-94510F543D5D}" dt="2023-04-24T12:30:54.683" v="53"/>
        <pc:sldMkLst>
          <pc:docMk/>
          <pc:sldMk cId="1048704687" sldId="1429"/>
        </pc:sldMkLst>
      </pc:sldChg>
      <pc:sldChg chg="add">
        <pc:chgData name="Schoellig, Angela" userId="8a1c5625-1178-4ec0-9388-f86c2a6246a9" providerId="ADAL" clId="{168A2B58-53F4-4F1B-88BF-94510F543D5D}" dt="2023-04-24T12:30:54.683" v="53"/>
        <pc:sldMkLst>
          <pc:docMk/>
          <pc:sldMk cId="3791564131" sldId="1430"/>
        </pc:sldMkLst>
      </pc:sldChg>
      <pc:sldChg chg="add">
        <pc:chgData name="Schoellig, Angela" userId="8a1c5625-1178-4ec0-9388-f86c2a6246a9" providerId="ADAL" clId="{168A2B58-53F4-4F1B-88BF-94510F543D5D}" dt="2023-04-24T12:30:54.683" v="53"/>
        <pc:sldMkLst>
          <pc:docMk/>
          <pc:sldMk cId="1039907050" sldId="1431"/>
        </pc:sldMkLst>
      </pc:sldChg>
      <pc:sldChg chg="add del">
        <pc:chgData name="Schoellig, Angela" userId="8a1c5625-1178-4ec0-9388-f86c2a6246a9" providerId="ADAL" clId="{168A2B58-53F4-4F1B-88BF-94510F543D5D}" dt="2023-04-24T12:34:06.875" v="64" actId="47"/>
        <pc:sldMkLst>
          <pc:docMk/>
          <pc:sldMk cId="220829639" sldId="1432"/>
        </pc:sldMkLst>
      </pc:sldChg>
      <pc:sldChg chg="add del">
        <pc:chgData name="Schoellig, Angela" userId="8a1c5625-1178-4ec0-9388-f86c2a6246a9" providerId="ADAL" clId="{168A2B58-53F4-4F1B-88BF-94510F543D5D}" dt="2023-04-24T12:33:56.230" v="62" actId="2696"/>
        <pc:sldMkLst>
          <pc:docMk/>
          <pc:sldMk cId="3671888276" sldId="1434"/>
        </pc:sldMkLst>
      </pc:sldChg>
      <pc:sldChg chg="add">
        <pc:chgData name="Schoellig, Angela" userId="8a1c5625-1178-4ec0-9388-f86c2a6246a9" providerId="ADAL" clId="{168A2B58-53F4-4F1B-88BF-94510F543D5D}" dt="2023-04-24T12:34:00.507" v="63"/>
        <pc:sldMkLst>
          <pc:docMk/>
          <pc:sldMk cId="3845634149" sldId="1434"/>
        </pc:sldMkLst>
      </pc:sldChg>
      <pc:sldChg chg="add del mod modShow">
        <pc:chgData name="Schoellig, Angela" userId="8a1c5625-1178-4ec0-9388-f86c2a6246a9" providerId="ADAL" clId="{168A2B58-53F4-4F1B-88BF-94510F543D5D}" dt="2023-04-24T12:34:06.875" v="64" actId="47"/>
        <pc:sldMkLst>
          <pc:docMk/>
          <pc:sldMk cId="1074260903" sldId="1435"/>
        </pc:sldMkLst>
      </pc:sldChg>
      <pc:sldChg chg="add del">
        <pc:chgData name="Schoellig, Angela" userId="8a1c5625-1178-4ec0-9388-f86c2a6246a9" providerId="ADAL" clId="{168A2B58-53F4-4F1B-88BF-94510F543D5D}" dt="2023-04-24T12:34:06.875" v="64" actId="47"/>
        <pc:sldMkLst>
          <pc:docMk/>
          <pc:sldMk cId="650254394" sldId="1436"/>
        </pc:sldMkLst>
      </pc:sldChg>
      <pc:sldChg chg="add del">
        <pc:chgData name="Schoellig, Angela" userId="8a1c5625-1178-4ec0-9388-f86c2a6246a9" providerId="ADAL" clId="{168A2B58-53F4-4F1B-88BF-94510F543D5D}" dt="2023-04-24T12:34:06.875" v="64" actId="47"/>
        <pc:sldMkLst>
          <pc:docMk/>
          <pc:sldMk cId="3817493376" sldId="1438"/>
        </pc:sldMkLst>
      </pc:sldChg>
      <pc:sldChg chg="add">
        <pc:chgData name="Schoellig, Angela" userId="8a1c5625-1178-4ec0-9388-f86c2a6246a9" providerId="ADAL" clId="{168A2B58-53F4-4F1B-88BF-94510F543D5D}" dt="2023-04-24T12:30:54.683" v="53"/>
        <pc:sldMkLst>
          <pc:docMk/>
          <pc:sldMk cId="3295902195" sldId="1439"/>
        </pc:sldMkLst>
      </pc:sldChg>
      <pc:sldChg chg="add">
        <pc:chgData name="Schoellig, Angela" userId="8a1c5625-1178-4ec0-9388-f86c2a6246a9" providerId="ADAL" clId="{168A2B58-53F4-4F1B-88BF-94510F543D5D}" dt="2023-04-24T12:30:54.683" v="53"/>
        <pc:sldMkLst>
          <pc:docMk/>
          <pc:sldMk cId="1395726429" sldId="1441"/>
        </pc:sldMkLst>
      </pc:sldChg>
      <pc:sldChg chg="add del">
        <pc:chgData name="Schoellig, Angela" userId="8a1c5625-1178-4ec0-9388-f86c2a6246a9" providerId="ADAL" clId="{168A2B58-53F4-4F1B-88BF-94510F543D5D}" dt="2023-04-24T12:33:56.230" v="62" actId="2696"/>
        <pc:sldMkLst>
          <pc:docMk/>
          <pc:sldMk cId="1452073177" sldId="1443"/>
        </pc:sldMkLst>
      </pc:sldChg>
      <pc:sldChg chg="add">
        <pc:chgData name="Schoellig, Angela" userId="8a1c5625-1178-4ec0-9388-f86c2a6246a9" providerId="ADAL" clId="{168A2B58-53F4-4F1B-88BF-94510F543D5D}" dt="2023-04-24T12:34:00.507" v="63"/>
        <pc:sldMkLst>
          <pc:docMk/>
          <pc:sldMk cId="1498839355" sldId="1443"/>
        </pc:sldMkLst>
      </pc:sldChg>
      <pc:sldChg chg="add">
        <pc:chgData name="Schoellig, Angela" userId="8a1c5625-1178-4ec0-9388-f86c2a6246a9" providerId="ADAL" clId="{168A2B58-53F4-4F1B-88BF-94510F543D5D}" dt="2023-04-24T12:30:54.683" v="53"/>
        <pc:sldMkLst>
          <pc:docMk/>
          <pc:sldMk cId="1030109442" sldId="1445"/>
        </pc:sldMkLst>
      </pc:sldChg>
      <pc:sldChg chg="add">
        <pc:chgData name="Schoellig, Angela" userId="8a1c5625-1178-4ec0-9388-f86c2a6246a9" providerId="ADAL" clId="{168A2B58-53F4-4F1B-88BF-94510F543D5D}" dt="2023-04-24T12:30:54.683" v="53"/>
        <pc:sldMkLst>
          <pc:docMk/>
          <pc:sldMk cId="2928370099" sldId="1455"/>
        </pc:sldMkLst>
      </pc:sldChg>
      <pc:sldChg chg="add">
        <pc:chgData name="Schoellig, Angela" userId="8a1c5625-1178-4ec0-9388-f86c2a6246a9" providerId="ADAL" clId="{168A2B58-53F4-4F1B-88BF-94510F543D5D}" dt="2023-04-24T12:30:54.683" v="53"/>
        <pc:sldMkLst>
          <pc:docMk/>
          <pc:sldMk cId="4254904206" sldId="1767"/>
        </pc:sldMkLst>
      </pc:sldChg>
      <pc:sldChg chg="add">
        <pc:chgData name="Schoellig, Angela" userId="8a1c5625-1178-4ec0-9388-f86c2a6246a9" providerId="ADAL" clId="{168A2B58-53F4-4F1B-88BF-94510F543D5D}" dt="2023-04-24T12:30:54.683" v="53"/>
        <pc:sldMkLst>
          <pc:docMk/>
          <pc:sldMk cId="376148470" sldId="1851"/>
        </pc:sldMkLst>
      </pc:sldChg>
      <pc:sldChg chg="add">
        <pc:chgData name="Schoellig, Angela" userId="8a1c5625-1178-4ec0-9388-f86c2a6246a9" providerId="ADAL" clId="{168A2B58-53F4-4F1B-88BF-94510F543D5D}" dt="2023-04-24T12:30:54.683" v="53"/>
        <pc:sldMkLst>
          <pc:docMk/>
          <pc:sldMk cId="2619495378" sldId="1854"/>
        </pc:sldMkLst>
      </pc:sldChg>
      <pc:sldChg chg="add">
        <pc:chgData name="Schoellig, Angela" userId="8a1c5625-1178-4ec0-9388-f86c2a6246a9" providerId="ADAL" clId="{168A2B58-53F4-4F1B-88BF-94510F543D5D}" dt="2023-04-24T12:30:54.683" v="53"/>
        <pc:sldMkLst>
          <pc:docMk/>
          <pc:sldMk cId="2611044097" sldId="1855"/>
        </pc:sldMkLst>
      </pc:sldChg>
      <pc:sldChg chg="add">
        <pc:chgData name="Schoellig, Angela" userId="8a1c5625-1178-4ec0-9388-f86c2a6246a9" providerId="ADAL" clId="{168A2B58-53F4-4F1B-88BF-94510F543D5D}" dt="2023-04-24T12:30:54.683" v="53"/>
        <pc:sldMkLst>
          <pc:docMk/>
          <pc:sldMk cId="563501986" sldId="1856"/>
        </pc:sldMkLst>
      </pc:sldChg>
      <pc:sldChg chg="add">
        <pc:chgData name="Schoellig, Angela" userId="8a1c5625-1178-4ec0-9388-f86c2a6246a9" providerId="ADAL" clId="{168A2B58-53F4-4F1B-88BF-94510F543D5D}" dt="2023-04-24T12:30:54.683" v="53"/>
        <pc:sldMkLst>
          <pc:docMk/>
          <pc:sldMk cId="3874237555" sldId="1857"/>
        </pc:sldMkLst>
      </pc:sldChg>
      <pc:sldChg chg="add">
        <pc:chgData name="Schoellig, Angela" userId="8a1c5625-1178-4ec0-9388-f86c2a6246a9" providerId="ADAL" clId="{168A2B58-53F4-4F1B-88BF-94510F543D5D}" dt="2023-04-24T12:30:54.683" v="53"/>
        <pc:sldMkLst>
          <pc:docMk/>
          <pc:sldMk cId="2006778447" sldId="1859"/>
        </pc:sldMkLst>
      </pc:sldChg>
      <pc:sldChg chg="add">
        <pc:chgData name="Schoellig, Angela" userId="8a1c5625-1178-4ec0-9388-f86c2a6246a9" providerId="ADAL" clId="{168A2B58-53F4-4F1B-88BF-94510F543D5D}" dt="2023-04-24T12:30:54.683" v="53"/>
        <pc:sldMkLst>
          <pc:docMk/>
          <pc:sldMk cId="230681025" sldId="1860"/>
        </pc:sldMkLst>
      </pc:sldChg>
      <pc:sldChg chg="add">
        <pc:chgData name="Schoellig, Angela" userId="8a1c5625-1178-4ec0-9388-f86c2a6246a9" providerId="ADAL" clId="{168A2B58-53F4-4F1B-88BF-94510F543D5D}" dt="2023-04-24T12:30:54.683" v="53"/>
        <pc:sldMkLst>
          <pc:docMk/>
          <pc:sldMk cId="149746613" sldId="1870"/>
        </pc:sldMkLst>
      </pc:sldChg>
      <pc:sldChg chg="add">
        <pc:chgData name="Schoellig, Angela" userId="8a1c5625-1178-4ec0-9388-f86c2a6246a9" providerId="ADAL" clId="{168A2B58-53F4-4F1B-88BF-94510F543D5D}" dt="2023-04-24T12:30:54.683" v="53"/>
        <pc:sldMkLst>
          <pc:docMk/>
          <pc:sldMk cId="1326563179" sldId="1873"/>
        </pc:sldMkLst>
      </pc:sldChg>
      <pc:sldChg chg="add del">
        <pc:chgData name="Schoellig, Angela" userId="8a1c5625-1178-4ec0-9388-f86c2a6246a9" providerId="ADAL" clId="{168A2B58-53F4-4F1B-88BF-94510F543D5D}" dt="2023-04-24T12:32:45.179" v="58" actId="47"/>
        <pc:sldMkLst>
          <pc:docMk/>
          <pc:sldMk cId="4150805986" sldId="1874"/>
        </pc:sldMkLst>
      </pc:sldChg>
      <pc:sldChg chg="modSp mod">
        <pc:chgData name="Schoellig, Angela" userId="8a1c5625-1178-4ec0-9388-f86c2a6246a9" providerId="ADAL" clId="{168A2B58-53F4-4F1B-88BF-94510F543D5D}" dt="2023-04-24T08:11:18.906" v="52" actId="20577"/>
        <pc:sldMkLst>
          <pc:docMk/>
          <pc:sldMk cId="74040626" sldId="1875"/>
        </pc:sldMkLst>
        <pc:spChg chg="mod">
          <ac:chgData name="Schoellig, Angela" userId="8a1c5625-1178-4ec0-9388-f86c2a6246a9" providerId="ADAL" clId="{168A2B58-53F4-4F1B-88BF-94510F543D5D}" dt="2023-04-24T08:11:18.906" v="52" actId="20577"/>
          <ac:spMkLst>
            <pc:docMk/>
            <pc:sldMk cId="74040626" sldId="1875"/>
            <ac:spMk id="3" creationId="{FF5D4156-9F3E-14A7-85C9-3CE37DD44AD7}"/>
          </ac:spMkLst>
        </pc:spChg>
      </pc:sldChg>
      <pc:sldChg chg="modSp mod">
        <pc:chgData name="Schoellig, Angela" userId="8a1c5625-1178-4ec0-9388-f86c2a6246a9" providerId="ADAL" clId="{168A2B58-53F4-4F1B-88BF-94510F543D5D}" dt="2023-04-24T12:49:41.674" v="69" actId="1036"/>
        <pc:sldMkLst>
          <pc:docMk/>
          <pc:sldMk cId="790822152" sldId="1881"/>
        </pc:sldMkLst>
        <pc:spChg chg="mod">
          <ac:chgData name="Schoellig, Angela" userId="8a1c5625-1178-4ec0-9388-f86c2a6246a9" providerId="ADAL" clId="{168A2B58-53F4-4F1B-88BF-94510F543D5D}" dt="2023-04-24T12:49:41.674" v="69" actId="1036"/>
          <ac:spMkLst>
            <pc:docMk/>
            <pc:sldMk cId="790822152" sldId="1881"/>
            <ac:spMk id="10" creationId="{A2D24972-90F0-A0FB-5005-A1764718F32E}"/>
          </ac:spMkLst>
        </pc:spChg>
      </pc:sldChg>
      <pc:sldChg chg="modSp mod">
        <pc:chgData name="Schoellig, Angela" userId="8a1c5625-1178-4ec0-9388-f86c2a6246a9" providerId="ADAL" clId="{168A2B58-53F4-4F1B-88BF-94510F543D5D}" dt="2023-04-25T09:39:14.364" v="79" actId="20577"/>
        <pc:sldMkLst>
          <pc:docMk/>
          <pc:sldMk cId="2564315689" sldId="1884"/>
        </pc:sldMkLst>
        <pc:graphicFrameChg chg="modGraphic">
          <ac:chgData name="Schoellig, Angela" userId="8a1c5625-1178-4ec0-9388-f86c2a6246a9" providerId="ADAL" clId="{168A2B58-53F4-4F1B-88BF-94510F543D5D}" dt="2023-04-25T09:39:14.364" v="79" actId="20577"/>
          <ac:graphicFrameMkLst>
            <pc:docMk/>
            <pc:sldMk cId="2564315689" sldId="1884"/>
            <ac:graphicFrameMk id="8" creationId="{F30A5A63-1D5C-659B-9B17-50D4E60278DA}"/>
          </ac:graphicFrameMkLst>
        </pc:graphicFrameChg>
      </pc:sldChg>
      <pc:sldChg chg="del">
        <pc:chgData name="Schoellig, Angela" userId="8a1c5625-1178-4ec0-9388-f86c2a6246a9" providerId="ADAL" clId="{168A2B58-53F4-4F1B-88BF-94510F543D5D}" dt="2023-04-24T12:31:48.716" v="56" actId="47"/>
        <pc:sldMkLst>
          <pc:docMk/>
          <pc:sldMk cId="2662185566" sldId="1890"/>
        </pc:sldMkLst>
      </pc:sldChg>
      <pc:sldChg chg="addSp modSp modAnim">
        <pc:chgData name="Schoellig, Angela" userId="8a1c5625-1178-4ec0-9388-f86c2a6246a9" providerId="ADAL" clId="{168A2B58-53F4-4F1B-88BF-94510F543D5D}" dt="2023-04-24T12:31:44.973" v="55"/>
        <pc:sldMkLst>
          <pc:docMk/>
          <pc:sldMk cId="3882682769" sldId="1891"/>
        </pc:sldMkLst>
        <pc:picChg chg="add mod">
          <ac:chgData name="Schoellig, Angela" userId="8a1c5625-1178-4ec0-9388-f86c2a6246a9" providerId="ADAL" clId="{168A2B58-53F4-4F1B-88BF-94510F543D5D}" dt="2023-04-24T12:31:14.961" v="54"/>
          <ac:picMkLst>
            <pc:docMk/>
            <pc:sldMk cId="3882682769" sldId="1891"/>
            <ac:picMk id="7" creationId="{85DEB1C2-037A-3DC8-CEFC-A32F07CE6F7A}"/>
          </ac:picMkLst>
        </pc:picChg>
      </pc:sldChg>
      <pc:sldChg chg="del">
        <pc:chgData name="Schoellig, Angela" userId="8a1c5625-1178-4ec0-9388-f86c2a6246a9" providerId="ADAL" clId="{168A2B58-53F4-4F1B-88BF-94510F543D5D}" dt="2023-04-24T12:32:47.929" v="59" actId="47"/>
        <pc:sldMkLst>
          <pc:docMk/>
          <pc:sldMk cId="3478984151" sldId="1894"/>
        </pc:sldMkLst>
      </pc:sldChg>
    </pc:docChg>
  </pc:docChgLst>
  <pc:docChgLst>
    <pc:chgData name="Gastbenutzer" userId="S::urn:spo:anon#57154fd509c21230d00b4984bf749279d42623d68a89be6882b32a5718698349::" providerId="AD" clId="Web-{28B39654-FE47-C9CD-68F5-B00E24BA9425}"/>
    <pc:docChg chg="modSld">
      <pc:chgData name="Gastbenutzer" userId="S::urn:spo:anon#57154fd509c21230d00b4984bf749279d42623d68a89be6882b32a5718698349::" providerId="AD" clId="Web-{28B39654-FE47-C9CD-68F5-B00E24BA9425}" dt="2023-05-05T16:37:45.277" v="0"/>
      <pc:docMkLst>
        <pc:docMk/>
      </pc:docMkLst>
      <pc:sldChg chg="delSp">
        <pc:chgData name="Gastbenutzer" userId="S::urn:spo:anon#57154fd509c21230d00b4984bf749279d42623d68a89be6882b32a5718698349::" providerId="AD" clId="Web-{28B39654-FE47-C9CD-68F5-B00E24BA9425}" dt="2023-05-05T16:37:45.277" v="0"/>
        <pc:sldMkLst>
          <pc:docMk/>
          <pc:sldMk cId="1607914348" sldId="1886"/>
        </pc:sldMkLst>
        <pc:graphicFrameChg chg="del">
          <ac:chgData name="Gastbenutzer" userId="S::urn:spo:anon#57154fd509c21230d00b4984bf749279d42623d68a89be6882b32a5718698349::" providerId="AD" clId="Web-{28B39654-FE47-C9CD-68F5-B00E24BA9425}" dt="2023-05-05T16:37:45.277" v="0"/>
          <ac:graphicFrameMkLst>
            <pc:docMk/>
            <pc:sldMk cId="1607914348" sldId="1886"/>
            <ac:graphicFrameMk id="3" creationId="{89104804-E2F6-AB00-6CDD-CFB0F0E0B4AE}"/>
          </ac:graphicFrameMkLst>
        </pc:graphicFrameChg>
      </pc:sldChg>
    </pc:docChg>
  </pc:docChgLst>
  <pc:docChgLst>
    <pc:chgData name="Utilizador Convidado" userId="S::urn:spo:anon#d6068178fadf4adb66019b76f3f54a990f9f3308b7c47c79a6d4249ef1266086::" providerId="AD" clId="Web-{FDAADCB9-99E4-4EBA-9195-F0BCA990A2CD}"/>
    <pc:docChg chg="addSld delSld modSld sldOrd">
      <pc:chgData name="Utilizador Convidado" userId="S::urn:spo:anon#d6068178fadf4adb66019b76f3f54a990f9f3308b7c47c79a6d4249ef1266086::" providerId="AD" clId="Web-{FDAADCB9-99E4-4EBA-9195-F0BCA990A2CD}" dt="2023-05-16T19:07:42.801" v="941"/>
      <pc:docMkLst>
        <pc:docMk/>
      </pc:docMkLst>
      <pc:sldChg chg="modSp add ord replId">
        <pc:chgData name="Utilizador Convidado" userId="S::urn:spo:anon#d6068178fadf4adb66019b76f3f54a990f9f3308b7c47c79a6d4249ef1266086::" providerId="AD" clId="Web-{FDAADCB9-99E4-4EBA-9195-F0BCA990A2CD}" dt="2023-05-16T18:45:58.014" v="8" actId="20577"/>
        <pc:sldMkLst>
          <pc:docMk/>
          <pc:sldMk cId="4153058466" sldId="1935"/>
        </pc:sldMkLst>
        <pc:spChg chg="mod">
          <ac:chgData name="Utilizador Convidado" userId="S::urn:spo:anon#d6068178fadf4adb66019b76f3f54a990f9f3308b7c47c79a6d4249ef1266086::" providerId="AD" clId="Web-{FDAADCB9-99E4-4EBA-9195-F0BCA990A2CD}" dt="2023-05-16T18:45:58.014" v="8" actId="20577"/>
          <ac:spMkLst>
            <pc:docMk/>
            <pc:sldMk cId="4153058466" sldId="1935"/>
            <ac:spMk id="4" creationId="{9B84D8FF-76CD-9C93-AB71-FEC4717EC64A}"/>
          </ac:spMkLst>
        </pc:spChg>
      </pc:sldChg>
      <pc:sldChg chg="addSp delSp modSp add replId">
        <pc:chgData name="Utilizador Convidado" userId="S::urn:spo:anon#d6068178fadf4adb66019b76f3f54a990f9f3308b7c47c79a6d4249ef1266086::" providerId="AD" clId="Web-{FDAADCB9-99E4-4EBA-9195-F0BCA990A2CD}" dt="2023-05-16T19:07:42.801" v="941"/>
        <pc:sldMkLst>
          <pc:docMk/>
          <pc:sldMk cId="4182028805" sldId="1936"/>
        </pc:sldMkLst>
        <pc:spChg chg="add mod">
          <ac:chgData name="Utilizador Convidado" userId="S::urn:spo:anon#d6068178fadf4adb66019b76f3f54a990f9f3308b7c47c79a6d4249ef1266086::" providerId="AD" clId="Web-{FDAADCB9-99E4-4EBA-9195-F0BCA990A2CD}" dt="2023-05-16T19:01:50.088" v="819" actId="1076"/>
          <ac:spMkLst>
            <pc:docMk/>
            <pc:sldMk cId="4182028805" sldId="1936"/>
            <ac:spMk id="2" creationId="{1EE6CA85-3863-F1F1-0E52-6B7C1EBCCE48}"/>
          </ac:spMkLst>
        </pc:spChg>
        <pc:spChg chg="del mod">
          <ac:chgData name="Utilizador Convidado" userId="S::urn:spo:anon#d6068178fadf4adb66019b76f3f54a990f9f3308b7c47c79a6d4249ef1266086::" providerId="AD" clId="Web-{FDAADCB9-99E4-4EBA-9195-F0BCA990A2CD}" dt="2023-05-16T19:07:42.566" v="940"/>
          <ac:spMkLst>
            <pc:docMk/>
            <pc:sldMk cId="4182028805" sldId="1936"/>
            <ac:spMk id="3" creationId="{4A3D2687-69AD-D0AB-E566-706BFE496616}"/>
          </ac:spMkLst>
        </pc:spChg>
        <pc:spChg chg="add mod">
          <ac:chgData name="Utilizador Convidado" userId="S::urn:spo:anon#d6068178fadf4adb66019b76f3f54a990f9f3308b7c47c79a6d4249ef1266086::" providerId="AD" clId="Web-{FDAADCB9-99E4-4EBA-9195-F0BCA990A2CD}" dt="2023-05-16T19:07:42.801" v="941"/>
          <ac:spMkLst>
            <pc:docMk/>
            <pc:sldMk cId="4182028805" sldId="1936"/>
            <ac:spMk id="7" creationId="{1757AADE-E43F-0437-126A-A627D96F2FD0}"/>
          </ac:spMkLst>
        </pc:spChg>
        <pc:spChg chg="mod">
          <ac:chgData name="Utilizador Convidado" userId="S::urn:spo:anon#d6068178fadf4adb66019b76f3f54a990f9f3308b7c47c79a6d4249ef1266086::" providerId="AD" clId="Web-{FDAADCB9-99E4-4EBA-9195-F0BCA990A2CD}" dt="2023-05-16T19:01:53.979" v="820" actId="14100"/>
          <ac:spMkLst>
            <pc:docMk/>
            <pc:sldMk cId="4182028805" sldId="1936"/>
            <ac:spMk id="8" creationId="{B74DE394-EA1F-1707-51FB-74089A12D532}"/>
          </ac:spMkLst>
        </pc:spChg>
      </pc:sldChg>
      <pc:sldChg chg="addSp delSp modSp add replId">
        <pc:chgData name="Utilizador Convidado" userId="S::urn:spo:anon#d6068178fadf4adb66019b76f3f54a990f9f3308b7c47c79a6d4249ef1266086::" providerId="AD" clId="Web-{FDAADCB9-99E4-4EBA-9195-F0BCA990A2CD}" dt="2023-05-16T19:07:38.316" v="939"/>
        <pc:sldMkLst>
          <pc:docMk/>
          <pc:sldMk cId="4276945397" sldId="1937"/>
        </pc:sldMkLst>
        <pc:spChg chg="del">
          <ac:chgData name="Utilizador Convidado" userId="S::urn:spo:anon#d6068178fadf4adb66019b76f3f54a990f9f3308b7c47c79a6d4249ef1266086::" providerId="AD" clId="Web-{FDAADCB9-99E4-4EBA-9195-F0BCA990A2CD}" dt="2023-05-16T19:03:33.278" v="929"/>
          <ac:spMkLst>
            <pc:docMk/>
            <pc:sldMk cId="4276945397" sldId="1937"/>
            <ac:spMk id="4" creationId="{77EE5A1A-1BC4-E0DB-69F8-ADE0AD140B31}"/>
          </ac:spMkLst>
        </pc:spChg>
        <pc:spChg chg="mod">
          <ac:chgData name="Utilizador Convidado" userId="S::urn:spo:anon#d6068178fadf4adb66019b76f3f54a990f9f3308b7c47c79a6d4249ef1266086::" providerId="AD" clId="Web-{FDAADCB9-99E4-4EBA-9195-F0BCA990A2CD}" dt="2023-05-16T18:57:20.799" v="759" actId="20577"/>
          <ac:spMkLst>
            <pc:docMk/>
            <pc:sldMk cId="4276945397" sldId="1937"/>
            <ac:spMk id="6" creationId="{935B3FF2-5784-F5F0-E6B1-B3EB18699B2C}"/>
          </ac:spMkLst>
        </pc:spChg>
        <pc:spChg chg="add del">
          <ac:chgData name="Utilizador Convidado" userId="S::urn:spo:anon#d6068178fadf4adb66019b76f3f54a990f9f3308b7c47c79a6d4249ef1266086::" providerId="AD" clId="Web-{FDAADCB9-99E4-4EBA-9195-F0BCA990A2CD}" dt="2023-05-16T19:03:31.559" v="928"/>
          <ac:spMkLst>
            <pc:docMk/>
            <pc:sldMk cId="4276945397" sldId="1937"/>
            <ac:spMk id="7" creationId="{DE02A802-965C-7892-1347-A8DC8D44430C}"/>
          </ac:spMkLst>
        </pc:spChg>
        <pc:spChg chg="add del mod">
          <ac:chgData name="Utilizador Convidado" userId="S::urn:spo:anon#d6068178fadf4adb66019b76f3f54a990f9f3308b7c47c79a6d4249ef1266086::" providerId="AD" clId="Web-{FDAADCB9-99E4-4EBA-9195-F0BCA990A2CD}" dt="2023-05-16T19:07:38.066" v="938"/>
          <ac:spMkLst>
            <pc:docMk/>
            <pc:sldMk cId="4276945397" sldId="1937"/>
            <ac:spMk id="9" creationId="{DEB56E19-2E1A-30D2-AEB4-AB8B6C506F2F}"/>
          </ac:spMkLst>
        </pc:spChg>
        <pc:spChg chg="add mod">
          <ac:chgData name="Utilizador Convidado" userId="S::urn:spo:anon#d6068178fadf4adb66019b76f3f54a990f9f3308b7c47c79a6d4249ef1266086::" providerId="AD" clId="Web-{FDAADCB9-99E4-4EBA-9195-F0BCA990A2CD}" dt="2023-05-16T19:07:38.316" v="939"/>
          <ac:spMkLst>
            <pc:docMk/>
            <pc:sldMk cId="4276945397" sldId="1937"/>
            <ac:spMk id="11" creationId="{4F301FD6-D9C0-55B3-9310-75DBB68BF184}"/>
          </ac:spMkLst>
        </pc:spChg>
      </pc:sldChg>
      <pc:sldChg chg="addSp delSp modSp add replId">
        <pc:chgData name="Utilizador Convidado" userId="S::urn:spo:anon#d6068178fadf4adb66019b76f3f54a990f9f3308b7c47c79a6d4249ef1266086::" providerId="AD" clId="Web-{FDAADCB9-99E4-4EBA-9195-F0BCA990A2CD}" dt="2023-05-16T19:07:35.207" v="937"/>
        <pc:sldMkLst>
          <pc:docMk/>
          <pc:sldMk cId="3468073584" sldId="1938"/>
        </pc:sldMkLst>
        <pc:spChg chg="mod">
          <ac:chgData name="Utilizador Convidado" userId="S::urn:spo:anon#d6068178fadf4adb66019b76f3f54a990f9f3308b7c47c79a6d4249ef1266086::" providerId="AD" clId="Web-{FDAADCB9-99E4-4EBA-9195-F0BCA990A2CD}" dt="2023-05-16T18:54:08.793" v="445" actId="20577"/>
          <ac:spMkLst>
            <pc:docMk/>
            <pc:sldMk cId="3468073584" sldId="1938"/>
            <ac:spMk id="2" creationId="{6F91CDE3-70DE-10BF-9D2C-3989E52C8B37}"/>
          </ac:spMkLst>
        </pc:spChg>
        <pc:spChg chg="del mod">
          <ac:chgData name="Utilizador Convidado" userId="S::urn:spo:anon#d6068178fadf4adb66019b76f3f54a990f9f3308b7c47c79a6d4249ef1266086::" providerId="AD" clId="Web-{FDAADCB9-99E4-4EBA-9195-F0BCA990A2CD}" dt="2023-05-16T19:03:39.466" v="933"/>
          <ac:spMkLst>
            <pc:docMk/>
            <pc:sldMk cId="3468073584" sldId="1938"/>
            <ac:spMk id="6" creationId="{60A61BD7-D7DC-A444-897C-C19A8883761D}"/>
          </ac:spMkLst>
        </pc:spChg>
        <pc:spChg chg="add del mod">
          <ac:chgData name="Utilizador Convidado" userId="S::urn:spo:anon#d6068178fadf4adb66019b76f3f54a990f9f3308b7c47c79a6d4249ef1266086::" providerId="AD" clId="Web-{FDAADCB9-99E4-4EBA-9195-F0BCA990A2CD}" dt="2023-05-16T19:07:34.894" v="936"/>
          <ac:spMkLst>
            <pc:docMk/>
            <pc:sldMk cId="3468073584" sldId="1938"/>
            <ac:spMk id="7" creationId="{959E35E5-74A8-0DEF-2B67-F4F7222E6F7A}"/>
          </ac:spMkLst>
        </pc:spChg>
        <pc:spChg chg="add mod">
          <ac:chgData name="Utilizador Convidado" userId="S::urn:spo:anon#d6068178fadf4adb66019b76f3f54a990f9f3308b7c47c79a6d4249ef1266086::" providerId="AD" clId="Web-{FDAADCB9-99E4-4EBA-9195-F0BCA990A2CD}" dt="2023-05-16T19:07:35.207" v="937"/>
          <ac:spMkLst>
            <pc:docMk/>
            <pc:sldMk cId="3468073584" sldId="1938"/>
            <ac:spMk id="9" creationId="{6D546CEB-F318-0BEB-A47D-70865DFC27B2}"/>
          </ac:spMkLst>
        </pc:spChg>
      </pc:sldChg>
      <pc:sldChg chg="modSp add replId">
        <pc:chgData name="Utilizador Convidado" userId="S::urn:spo:anon#d6068178fadf4adb66019b76f3f54a990f9f3308b7c47c79a6d4249ef1266086::" providerId="AD" clId="Web-{FDAADCB9-99E4-4EBA-9195-F0BCA990A2CD}" dt="2023-05-16T18:51:27.117" v="275" actId="20577"/>
        <pc:sldMkLst>
          <pc:docMk/>
          <pc:sldMk cId="2040990582" sldId="1939"/>
        </pc:sldMkLst>
        <pc:spChg chg="mod">
          <ac:chgData name="Utilizador Convidado" userId="S::urn:spo:anon#d6068178fadf4adb66019b76f3f54a990f9f3308b7c47c79a6d4249ef1266086::" providerId="AD" clId="Web-{FDAADCB9-99E4-4EBA-9195-F0BCA990A2CD}" dt="2023-05-16T18:51:27.117" v="275" actId="20577"/>
          <ac:spMkLst>
            <pc:docMk/>
            <pc:sldMk cId="2040990582" sldId="1939"/>
            <ac:spMk id="3" creationId="{A0EE2FE4-BD94-2F1E-F6AE-8EC19CE08A1A}"/>
          </ac:spMkLst>
        </pc:spChg>
      </pc:sldChg>
      <pc:sldChg chg="del">
        <pc:chgData name="Utilizador Convidado" userId="S::urn:spo:anon#d6068178fadf4adb66019b76f3f54a990f9f3308b7c47c79a6d4249ef1266086::" providerId="AD" clId="Web-{FDAADCB9-99E4-4EBA-9195-F0BCA990A2CD}" dt="2023-05-16T18:55:19.420" v="624"/>
        <pc:sldMkLst>
          <pc:docMk/>
          <pc:sldMk cId="3302842074" sldId="1940"/>
        </pc:sldMkLst>
      </pc:sldChg>
    </pc:docChg>
  </pc:docChgLst>
  <pc:docChgLst>
    <pc:chgData name="Konuk Kullanıcı" userId="S::urn:spo:anon#d6068178fadf4adb66019b76f3f54a990f9f3308b7c47c79a6d4249ef1266086::" providerId="AD" clId="Web-{448CDA95-3275-AF86-F70A-847F8D945740}"/>
    <pc:docChg chg="modSld">
      <pc:chgData name="Konuk Kullanıcı" userId="S::urn:spo:anon#d6068178fadf4adb66019b76f3f54a990f9f3308b7c47c79a6d4249ef1266086::" providerId="AD" clId="Web-{448CDA95-3275-AF86-F70A-847F8D945740}" dt="2023-05-16T18:23:47.048" v="17" actId="20577"/>
      <pc:docMkLst>
        <pc:docMk/>
      </pc:docMkLst>
      <pc:sldChg chg="modSp">
        <pc:chgData name="Konuk Kullanıcı" userId="S::urn:spo:anon#d6068178fadf4adb66019b76f3f54a990f9f3308b7c47c79a6d4249ef1266086::" providerId="AD" clId="Web-{448CDA95-3275-AF86-F70A-847F8D945740}" dt="2023-05-16T18:23:47.048" v="17" actId="20577"/>
        <pc:sldMkLst>
          <pc:docMk/>
          <pc:sldMk cId="1284914501" sldId="1932"/>
        </pc:sldMkLst>
        <pc:spChg chg="mod">
          <ac:chgData name="Konuk Kullanıcı" userId="S::urn:spo:anon#d6068178fadf4adb66019b76f3f54a990f9f3308b7c47c79a6d4249ef1266086::" providerId="AD" clId="Web-{448CDA95-3275-AF86-F70A-847F8D945740}" dt="2023-05-16T18:23:47.048" v="17" actId="20577"/>
          <ac:spMkLst>
            <pc:docMk/>
            <pc:sldMk cId="1284914501" sldId="1932"/>
            <ac:spMk id="2" creationId="{6F91CDE3-70DE-10BF-9D2C-3989E52C8B37}"/>
          </ac:spMkLst>
        </pc:spChg>
      </pc:sldChg>
    </pc:docChg>
  </pc:docChgLst>
  <pc:docChgLst>
    <pc:chgData name="Guest User" userId="S::urn:spo:anon#d6068178fadf4adb66019b76f3f54a990f9f3308b7c47c79a6d4249ef1266086::" providerId="AD" clId="Web-{2B05DDCF-A0AA-4600-BEC5-041B21317C25}"/>
    <pc:docChg chg="addSld modSld">
      <pc:chgData name="Guest User" userId="S::urn:spo:anon#d6068178fadf4adb66019b76f3f54a990f9f3308b7c47c79a6d4249ef1266086::" providerId="AD" clId="Web-{2B05DDCF-A0AA-4600-BEC5-041B21317C25}" dt="2023-05-16T18:40:08.243" v="428" actId="20577"/>
      <pc:docMkLst>
        <pc:docMk/>
      </pc:docMkLst>
      <pc:sldChg chg="modSp add replId modTransition">
        <pc:chgData name="Guest User" userId="S::urn:spo:anon#d6068178fadf4adb66019b76f3f54a990f9f3308b7c47c79a6d4249ef1266086::" providerId="AD" clId="Web-{2B05DDCF-A0AA-4600-BEC5-041B21317C25}" dt="2023-05-16T18:37:37.006" v="419"/>
        <pc:sldMkLst>
          <pc:docMk/>
          <pc:sldMk cId="446787036" sldId="1930"/>
        </pc:sldMkLst>
        <pc:spChg chg="mod">
          <ac:chgData name="Guest User" userId="S::urn:spo:anon#d6068178fadf4adb66019b76f3f54a990f9f3308b7c47c79a6d4249ef1266086::" providerId="AD" clId="Web-{2B05DDCF-A0AA-4600-BEC5-041B21317C25}" dt="2023-05-16T18:33:31.627" v="327" actId="20577"/>
          <ac:spMkLst>
            <pc:docMk/>
            <pc:sldMk cId="446787036" sldId="1930"/>
            <ac:spMk id="2" creationId="{6F91CDE3-70DE-10BF-9D2C-3989E52C8B37}"/>
          </ac:spMkLst>
        </pc:spChg>
      </pc:sldChg>
      <pc:sldChg chg="modSp add replId modTransition">
        <pc:chgData name="Guest User" userId="S::urn:spo:anon#d6068178fadf4adb66019b76f3f54a990f9f3308b7c47c79a6d4249ef1266086::" providerId="AD" clId="Web-{2B05DDCF-A0AA-4600-BEC5-041B21317C25}" dt="2023-05-16T18:37:35.241" v="418"/>
        <pc:sldMkLst>
          <pc:docMk/>
          <pc:sldMk cId="2603689738" sldId="1931"/>
        </pc:sldMkLst>
        <pc:spChg chg="mod">
          <ac:chgData name="Guest User" userId="S::urn:spo:anon#d6068178fadf4adb66019b76f3f54a990f9f3308b7c47c79a6d4249ef1266086::" providerId="AD" clId="Web-{2B05DDCF-A0AA-4600-BEC5-041B21317C25}" dt="2023-05-16T18:28:39.700" v="324" actId="20577"/>
          <ac:spMkLst>
            <pc:docMk/>
            <pc:sldMk cId="2603689738" sldId="1931"/>
            <ac:spMk id="2" creationId="{6F91CDE3-70DE-10BF-9D2C-3989E52C8B37}"/>
          </ac:spMkLst>
        </pc:spChg>
        <pc:spChg chg="mod">
          <ac:chgData name="Guest User" userId="S::urn:spo:anon#d6068178fadf4adb66019b76f3f54a990f9f3308b7c47c79a6d4249ef1266086::" providerId="AD" clId="Web-{2B05DDCF-A0AA-4600-BEC5-041B21317C25}" dt="2023-05-16T18:23:47.944" v="241" actId="20577"/>
          <ac:spMkLst>
            <pc:docMk/>
            <pc:sldMk cId="2603689738" sldId="1931"/>
            <ac:spMk id="8" creationId="{31B130E2-2B9A-10DC-492F-8BA1F3484DDB}"/>
          </ac:spMkLst>
        </pc:spChg>
      </pc:sldChg>
      <pc:sldChg chg="modSp add replId modTransition">
        <pc:chgData name="Guest User" userId="S::urn:spo:anon#d6068178fadf4adb66019b76f3f54a990f9f3308b7c47c79a6d4249ef1266086::" providerId="AD" clId="Web-{2B05DDCF-A0AA-4600-BEC5-041B21317C25}" dt="2023-05-16T18:40:08.243" v="428" actId="20577"/>
        <pc:sldMkLst>
          <pc:docMk/>
          <pc:sldMk cId="1284914501" sldId="1932"/>
        </pc:sldMkLst>
        <pc:spChg chg="mod">
          <ac:chgData name="Guest User" userId="S::urn:spo:anon#d6068178fadf4adb66019b76f3f54a990f9f3308b7c47c79a6d4249ef1266086::" providerId="AD" clId="Web-{2B05DDCF-A0AA-4600-BEC5-041B21317C25}" dt="2023-05-16T18:40:08.243" v="428" actId="20577"/>
          <ac:spMkLst>
            <pc:docMk/>
            <pc:sldMk cId="1284914501" sldId="1932"/>
            <ac:spMk id="2" creationId="{6F91CDE3-70DE-10BF-9D2C-3989E52C8B37}"/>
          </ac:spMkLst>
        </pc:spChg>
        <pc:spChg chg="mod">
          <ac:chgData name="Guest User" userId="S::urn:spo:anon#d6068178fadf4adb66019b76f3f54a990f9f3308b7c47c79a6d4249ef1266086::" providerId="AD" clId="Web-{2B05DDCF-A0AA-4600-BEC5-041B21317C25}" dt="2023-05-16T18:23:41.116" v="236" actId="20577"/>
          <ac:spMkLst>
            <pc:docMk/>
            <pc:sldMk cId="1284914501" sldId="1932"/>
            <ac:spMk id="8" creationId="{31B130E2-2B9A-10DC-492F-8BA1F3484DDB}"/>
          </ac:spMkLst>
        </pc:spChg>
      </pc:sldChg>
      <pc:sldChg chg="modSp add replId modTransition">
        <pc:chgData name="Guest User" userId="S::urn:spo:anon#d6068178fadf4adb66019b76f3f54a990f9f3308b7c47c79a6d4249ef1266086::" providerId="AD" clId="Web-{2B05DDCF-A0AA-4600-BEC5-041B21317C25}" dt="2023-05-16T18:37:55.741" v="421" actId="20577"/>
        <pc:sldMkLst>
          <pc:docMk/>
          <pc:sldMk cId="3703127453" sldId="1933"/>
        </pc:sldMkLst>
        <pc:spChg chg="mod">
          <ac:chgData name="Guest User" userId="S::urn:spo:anon#d6068178fadf4adb66019b76f3f54a990f9f3308b7c47c79a6d4249ef1266086::" providerId="AD" clId="Web-{2B05DDCF-A0AA-4600-BEC5-041B21317C25}" dt="2023-05-16T18:37:55.741" v="421" actId="20577"/>
          <ac:spMkLst>
            <pc:docMk/>
            <pc:sldMk cId="3703127453" sldId="1933"/>
            <ac:spMk id="3" creationId="{A0EE2FE4-BD94-2F1E-F6AE-8EC19CE08A1A}"/>
          </ac:spMkLst>
        </pc:spChg>
        <pc:spChg chg="mod">
          <ac:chgData name="Guest User" userId="S::urn:spo:anon#d6068178fadf4adb66019b76f3f54a990f9f3308b7c47c79a6d4249ef1266086::" providerId="AD" clId="Web-{2B05DDCF-A0AA-4600-BEC5-041B21317C25}" dt="2023-05-16T18:23:20.756" v="231" actId="20577"/>
          <ac:spMkLst>
            <pc:docMk/>
            <pc:sldMk cId="3703127453" sldId="1933"/>
            <ac:spMk id="4" creationId="{48C702F2-F418-935B-F28C-020667EB1767}"/>
          </ac:spMkLst>
        </pc:spChg>
      </pc:sldChg>
      <pc:sldChg chg="modSp add replId">
        <pc:chgData name="Guest User" userId="S::urn:spo:anon#d6068178fadf4adb66019b76f3f54a990f9f3308b7c47c79a6d4249ef1266086::" providerId="AD" clId="Web-{2B05DDCF-A0AA-4600-BEC5-041B21317C25}" dt="2023-05-16T18:38:14.241" v="423" actId="20577"/>
        <pc:sldMkLst>
          <pc:docMk/>
          <pc:sldMk cId="682665635" sldId="1934"/>
        </pc:sldMkLst>
        <pc:spChg chg="mod">
          <ac:chgData name="Guest User" userId="S::urn:spo:anon#d6068178fadf4adb66019b76f3f54a990f9f3308b7c47c79a6d4249ef1266086::" providerId="AD" clId="Web-{2B05DDCF-A0AA-4600-BEC5-041B21317C25}" dt="2023-05-16T18:38:14.241" v="423" actId="20577"/>
          <ac:spMkLst>
            <pc:docMk/>
            <pc:sldMk cId="682665635" sldId="1934"/>
            <ac:spMk id="4" creationId="{9B84D8FF-76CD-9C93-AB71-FEC4717EC64A}"/>
          </ac:spMkLst>
        </pc:spChg>
      </pc:sldChg>
    </pc:docChg>
  </pc:docChgLst>
  <pc:docChgLst>
    <pc:chgData name="Yifei Peng" userId="S::yifei.peng@tum.de::9ab04328-1ca0-42f9-bc76-9d41777d69ff" providerId="AD" clId="Web-{896D5F13-ADF2-96CE-1349-91093FED5B35}"/>
    <pc:docChg chg="modSld">
      <pc:chgData name="Yifei Peng" userId="S::yifei.peng@tum.de::9ab04328-1ca0-42f9-bc76-9d41777d69ff" providerId="AD" clId="Web-{896D5F13-ADF2-96CE-1349-91093FED5B35}" dt="2023-05-07T19:50:30.679" v="45"/>
      <pc:docMkLst>
        <pc:docMk/>
      </pc:docMkLst>
      <pc:sldChg chg="modCm">
        <pc:chgData name="Yifei Peng" userId="S::yifei.peng@tum.de::9ab04328-1ca0-42f9-bc76-9d41777d69ff" providerId="AD" clId="Web-{896D5F13-ADF2-96CE-1349-91093FED5B35}" dt="2023-05-07T19:50:30.679" v="45"/>
        <pc:sldMkLst>
          <pc:docMk/>
          <pc:sldMk cId="2217647484" sldId="1888"/>
        </pc:sldMkLst>
        <pc:extLst>
          <p:ext xmlns:p="http://schemas.openxmlformats.org/presentationml/2006/main" uri="{D6D511B9-2390-475A-947B-AFAB55BFBCF1}">
            <pc226:cmChg xmlns:pc226="http://schemas.microsoft.com/office/powerpoint/2022/06/main/command" chg="">
              <pc226:chgData name="Yifei Peng" userId="S::yifei.peng@tum.de::9ab04328-1ca0-42f9-bc76-9d41777d69ff" providerId="AD" clId="Web-{896D5F13-ADF2-96CE-1349-91093FED5B35}" dt="2023-05-07T19:50:30.679" v="45"/>
              <pc2:cmMkLst xmlns:pc2="http://schemas.microsoft.com/office/powerpoint/2019/9/main/command">
                <pc:docMk/>
                <pc:sldMk cId="2217647484" sldId="1888"/>
                <pc2:cmMk id="{4340EB6B-7CF0-458F-9625-F662C5567751}"/>
              </pc2:cmMkLst>
              <pc226:cmRplyChg chg="add">
                <pc226:chgData name="Yifei Peng" userId="S::yifei.peng@tum.de::9ab04328-1ca0-42f9-bc76-9d41777d69ff" providerId="AD" clId="Web-{896D5F13-ADF2-96CE-1349-91093FED5B35}" dt="2023-05-07T19:50:30.679" v="45"/>
                <pc2:cmRplyMkLst xmlns:pc2="http://schemas.microsoft.com/office/powerpoint/2019/9/main/command">
                  <pc:docMk/>
                  <pc:sldMk cId="2217647484" sldId="1888"/>
                  <pc2:cmMk id="{4340EB6B-7CF0-458F-9625-F662C5567751}"/>
                  <pc2:cmRplyMk id="{2B93ED92-9A57-46C2-9098-086770D0A57C}"/>
                </pc2:cmRplyMkLst>
              </pc226:cmRplyChg>
            </pc226:cmChg>
          </p:ext>
        </pc:extLst>
      </pc:sldChg>
      <pc:sldChg chg="modSp">
        <pc:chgData name="Yifei Peng" userId="S::yifei.peng@tum.de::9ab04328-1ca0-42f9-bc76-9d41777d69ff" providerId="AD" clId="Web-{896D5F13-ADF2-96CE-1349-91093FED5B35}" dt="2023-05-07T19:23:17.341" v="44" actId="20577"/>
        <pc:sldMkLst>
          <pc:docMk/>
          <pc:sldMk cId="3759295617" sldId="1905"/>
        </pc:sldMkLst>
        <pc:spChg chg="mod">
          <ac:chgData name="Yifei Peng" userId="S::yifei.peng@tum.de::9ab04328-1ca0-42f9-bc76-9d41777d69ff" providerId="AD" clId="Web-{896D5F13-ADF2-96CE-1349-91093FED5B35}" dt="2023-05-07T19:23:17.341" v="44" actId="20577"/>
          <ac:spMkLst>
            <pc:docMk/>
            <pc:sldMk cId="3759295617" sldId="1905"/>
            <ac:spMk id="3" creationId="{7EE8F977-3B86-C2CC-2DD0-F12C9D1FBE98}"/>
          </ac:spMkLst>
        </pc:spChg>
        <pc:graphicFrameChg chg="mod modGraphic">
          <ac:chgData name="Yifei Peng" userId="S::yifei.peng@tum.de::9ab04328-1ca0-42f9-bc76-9d41777d69ff" providerId="AD" clId="Web-{896D5F13-ADF2-96CE-1349-91093FED5B35}" dt="2023-05-07T19:12:46.507" v="11"/>
          <ac:graphicFrameMkLst>
            <pc:docMk/>
            <pc:sldMk cId="3759295617" sldId="1905"/>
            <ac:graphicFrameMk id="6" creationId="{A812734D-7D21-8E21-39B1-4CAC1A1933E1}"/>
          </ac:graphicFrameMkLst>
        </pc:graphicFrameChg>
      </pc:sldChg>
      <pc:sldChg chg="modSp">
        <pc:chgData name="Yifei Peng" userId="S::yifei.peng@tum.de::9ab04328-1ca0-42f9-bc76-9d41777d69ff" providerId="AD" clId="Web-{896D5F13-ADF2-96CE-1349-91093FED5B35}" dt="2023-05-07T19:11:33.833" v="5" actId="1076"/>
        <pc:sldMkLst>
          <pc:docMk/>
          <pc:sldMk cId="2214251157" sldId="1906"/>
        </pc:sldMkLst>
        <pc:spChg chg="mod">
          <ac:chgData name="Yifei Peng" userId="S::yifei.peng@tum.de::9ab04328-1ca0-42f9-bc76-9d41777d69ff" providerId="AD" clId="Web-{896D5F13-ADF2-96CE-1349-91093FED5B35}" dt="2023-05-07T19:11:31.833" v="4" actId="1076"/>
          <ac:spMkLst>
            <pc:docMk/>
            <pc:sldMk cId="2214251157" sldId="1906"/>
            <ac:spMk id="9" creationId="{B3DFC58E-20F5-68B2-44F9-5F5C376CA07F}"/>
          </ac:spMkLst>
        </pc:spChg>
        <pc:picChg chg="mod">
          <ac:chgData name="Yifei Peng" userId="S::yifei.peng@tum.de::9ab04328-1ca0-42f9-bc76-9d41777d69ff" providerId="AD" clId="Web-{896D5F13-ADF2-96CE-1349-91093FED5B35}" dt="2023-05-07T19:10:14.096" v="3"/>
          <ac:picMkLst>
            <pc:docMk/>
            <pc:sldMk cId="2214251157" sldId="1906"/>
            <ac:picMk id="4" creationId="{584421B4-4D78-C0ED-EE95-746A2DF7BDEF}"/>
          </ac:picMkLst>
        </pc:picChg>
        <pc:picChg chg="mod">
          <ac:chgData name="Yifei Peng" userId="S::yifei.peng@tum.de::9ab04328-1ca0-42f9-bc76-9d41777d69ff" providerId="AD" clId="Web-{896D5F13-ADF2-96CE-1349-91093FED5B35}" dt="2023-05-07T19:11:33.833" v="5" actId="1076"/>
          <ac:picMkLst>
            <pc:docMk/>
            <pc:sldMk cId="2214251157" sldId="1906"/>
            <ac:picMk id="7" creationId="{EFAAEBD8-74B8-F941-F664-2F900E482264}"/>
          </ac:picMkLst>
        </pc:picChg>
      </pc:sldChg>
    </pc:docChg>
  </pc:docChgLst>
  <pc:docChgLst>
    <pc:chgData name="Martin Schuck" userId="S::martin.schuck@tum.de::ff41f040-4430-4ce6-b3a0-96cc8abf61fa" providerId="AD" clId="Web-{88ED5BF4-BB41-1600-B9C5-14569F53CCE0}"/>
    <pc:docChg chg="modSld">
      <pc:chgData name="Martin Schuck" userId="S::martin.schuck@tum.de::ff41f040-4430-4ce6-b3a0-96cc8abf61fa" providerId="AD" clId="Web-{88ED5BF4-BB41-1600-B9C5-14569F53CCE0}" dt="2024-06-11T11:47:44.639" v="5" actId="20577"/>
      <pc:docMkLst>
        <pc:docMk/>
      </pc:docMkLst>
      <pc:sldChg chg="modSp">
        <pc:chgData name="Martin Schuck" userId="S::martin.schuck@tum.de::ff41f040-4430-4ce6-b3a0-96cc8abf61fa" providerId="AD" clId="Web-{88ED5BF4-BB41-1600-B9C5-14569F53CCE0}" dt="2024-06-11T11:47:44.639" v="5" actId="20577"/>
        <pc:sldMkLst>
          <pc:docMk/>
          <pc:sldMk cId="3066814768" sldId="1886"/>
        </pc:sldMkLst>
        <pc:spChg chg="mod">
          <ac:chgData name="Martin Schuck" userId="S::martin.schuck@tum.de::ff41f040-4430-4ce6-b3a0-96cc8abf61fa" providerId="AD" clId="Web-{88ED5BF4-BB41-1600-B9C5-14569F53CCE0}" dt="2024-06-11T11:47:44.639" v="5" actId="20577"/>
          <ac:spMkLst>
            <pc:docMk/>
            <pc:sldMk cId="3066814768" sldId="1886"/>
            <ac:spMk id="9" creationId="{7E151B6C-059D-BE1B-D39F-4D212E0F21D7}"/>
          </ac:spMkLst>
        </pc:spChg>
      </pc:sldChg>
    </pc:docChg>
  </pc:docChgLst>
  <pc:docChgLst>
    <pc:chgData name="Utilisateur invité" userId="S::urn:spo:anon#d6068178fadf4adb66019b76f3f54a990f9f3308b7c47c79a6d4249ef1266086::" providerId="AD" clId="Web-{EE2EC0C9-1156-89F3-1373-DF7E4AB8F02A}"/>
    <pc:docChg chg="modSld">
      <pc:chgData name="Utilisateur invité" userId="S::urn:spo:anon#d6068178fadf4adb66019b76f3f54a990f9f3308b7c47c79a6d4249ef1266086::" providerId="AD" clId="Web-{EE2EC0C9-1156-89F3-1373-DF7E4AB8F02A}" dt="2023-05-16T10:12:24.974" v="225" actId="20577"/>
      <pc:docMkLst>
        <pc:docMk/>
      </pc:docMkLst>
      <pc:sldChg chg="modTransition">
        <pc:chgData name="Utilisateur invité" userId="S::urn:spo:anon#d6068178fadf4adb66019b76f3f54a990f9f3308b7c47c79a6d4249ef1266086::" providerId="AD" clId="Web-{EE2EC0C9-1156-89F3-1373-DF7E4AB8F02A}" dt="2023-05-16T09:23:31.597" v="34"/>
        <pc:sldMkLst>
          <pc:docMk/>
          <pc:sldMk cId="2023404462" sldId="1887"/>
        </pc:sldMkLst>
      </pc:sldChg>
      <pc:sldChg chg="modSp">
        <pc:chgData name="Utilisateur invité" userId="S::urn:spo:anon#d6068178fadf4adb66019b76f3f54a990f9f3308b7c47c79a6d4249ef1266086::" providerId="AD" clId="Web-{EE2EC0C9-1156-89F3-1373-DF7E4AB8F02A}" dt="2023-05-16T09:35:36.976" v="130" actId="1076"/>
        <pc:sldMkLst>
          <pc:docMk/>
          <pc:sldMk cId="1794478786" sldId="1910"/>
        </pc:sldMkLst>
        <pc:spChg chg="mod">
          <ac:chgData name="Utilisateur invité" userId="S::urn:spo:anon#d6068178fadf4adb66019b76f3f54a990f9f3308b7c47c79a6d4249ef1266086::" providerId="AD" clId="Web-{EE2EC0C9-1156-89F3-1373-DF7E4AB8F02A}" dt="2023-05-16T09:35:36.976" v="130" actId="1076"/>
          <ac:spMkLst>
            <pc:docMk/>
            <pc:sldMk cId="1794478786" sldId="1910"/>
            <ac:spMk id="3" creationId="{A0EE2FE4-BD94-2F1E-F6AE-8EC19CE08A1A}"/>
          </ac:spMkLst>
        </pc:spChg>
        <pc:spChg chg="mod">
          <ac:chgData name="Utilisateur invité" userId="S::urn:spo:anon#d6068178fadf4adb66019b76f3f54a990f9f3308b7c47c79a6d4249ef1266086::" providerId="AD" clId="Web-{EE2EC0C9-1156-89F3-1373-DF7E4AB8F02A}" dt="2023-05-16T09:24:11.207" v="58" actId="20577"/>
          <ac:spMkLst>
            <pc:docMk/>
            <pc:sldMk cId="1794478786" sldId="1910"/>
            <ac:spMk id="4" creationId="{48C702F2-F418-935B-F28C-020667EB1767}"/>
          </ac:spMkLst>
        </pc:spChg>
      </pc:sldChg>
      <pc:sldChg chg="addSp delSp modSp">
        <pc:chgData name="Utilisateur invité" userId="S::urn:spo:anon#d6068178fadf4adb66019b76f3f54a990f9f3308b7c47c79a6d4249ef1266086::" providerId="AD" clId="Web-{EE2EC0C9-1156-89F3-1373-DF7E4AB8F02A}" dt="2023-05-16T09:35:48.680" v="131" actId="1076"/>
        <pc:sldMkLst>
          <pc:docMk/>
          <pc:sldMk cId="2649677989" sldId="1925"/>
        </pc:sldMkLst>
        <pc:spChg chg="mod">
          <ac:chgData name="Utilisateur invité" userId="S::urn:spo:anon#d6068178fadf4adb66019b76f3f54a990f9f3308b7c47c79a6d4249ef1266086::" providerId="AD" clId="Web-{EE2EC0C9-1156-89F3-1373-DF7E4AB8F02A}" dt="2023-05-16T09:35:48.680" v="131" actId="1076"/>
          <ac:spMkLst>
            <pc:docMk/>
            <pc:sldMk cId="2649677989" sldId="1925"/>
            <ac:spMk id="2" creationId="{6F91CDE3-70DE-10BF-9D2C-3989E52C8B37}"/>
          </ac:spMkLst>
        </pc:spChg>
        <pc:spChg chg="add mod">
          <ac:chgData name="Utilisateur invité" userId="S::urn:spo:anon#d6068178fadf4adb66019b76f3f54a990f9f3308b7c47c79a6d4249ef1266086::" providerId="AD" clId="Web-{EE2EC0C9-1156-89F3-1373-DF7E4AB8F02A}" dt="2023-05-16T09:24:24.864" v="61"/>
          <ac:spMkLst>
            <pc:docMk/>
            <pc:sldMk cId="2649677989" sldId="1925"/>
            <ac:spMk id="6" creationId="{60A61BD7-D7DC-A444-897C-C19A8883761D}"/>
          </ac:spMkLst>
        </pc:spChg>
        <pc:spChg chg="del mod">
          <ac:chgData name="Utilisateur invité" userId="S::urn:spo:anon#d6068178fadf4adb66019b76f3f54a990f9f3308b7c47c79a6d4249ef1266086::" providerId="AD" clId="Web-{EE2EC0C9-1156-89F3-1373-DF7E4AB8F02A}" dt="2023-05-16T09:24:24.380" v="60"/>
          <ac:spMkLst>
            <pc:docMk/>
            <pc:sldMk cId="2649677989" sldId="1925"/>
            <ac:spMk id="8" creationId="{31B130E2-2B9A-10DC-492F-8BA1F3484DDB}"/>
          </ac:spMkLst>
        </pc:spChg>
      </pc:sldChg>
      <pc:sldChg chg="addSp delSp modSp">
        <pc:chgData name="Utilisateur invité" userId="S::urn:spo:anon#d6068178fadf4adb66019b76f3f54a990f9f3308b7c47c79a6d4249ef1266086::" providerId="AD" clId="Web-{EE2EC0C9-1156-89F3-1373-DF7E4AB8F02A}" dt="2023-05-16T09:36:02.164" v="132" actId="1076"/>
        <pc:sldMkLst>
          <pc:docMk/>
          <pc:sldMk cId="2673876172" sldId="1926"/>
        </pc:sldMkLst>
        <pc:spChg chg="add mod">
          <ac:chgData name="Utilisateur invité" userId="S::urn:spo:anon#d6068178fadf4adb66019b76f3f54a990f9f3308b7c47c79a6d4249ef1266086::" providerId="AD" clId="Web-{EE2EC0C9-1156-89F3-1373-DF7E4AB8F02A}" dt="2023-05-16T09:24:30.145" v="63"/>
          <ac:spMkLst>
            <pc:docMk/>
            <pc:sldMk cId="2673876172" sldId="1926"/>
            <ac:spMk id="4" creationId="{77EE5A1A-1BC4-E0DB-69F8-ADE0AD140B31}"/>
          </ac:spMkLst>
        </pc:spChg>
        <pc:spChg chg="mod">
          <ac:chgData name="Utilisateur invité" userId="S::urn:spo:anon#d6068178fadf4adb66019b76f3f54a990f9f3308b7c47c79a6d4249ef1266086::" providerId="AD" clId="Web-{EE2EC0C9-1156-89F3-1373-DF7E4AB8F02A}" dt="2023-05-16T09:36:02.164" v="132" actId="1076"/>
          <ac:spMkLst>
            <pc:docMk/>
            <pc:sldMk cId="2673876172" sldId="1926"/>
            <ac:spMk id="6" creationId="{935B3FF2-5784-F5F0-E6B1-B3EB18699B2C}"/>
          </ac:spMkLst>
        </pc:spChg>
        <pc:spChg chg="del">
          <ac:chgData name="Utilisateur invité" userId="S::urn:spo:anon#d6068178fadf4adb66019b76f3f54a990f9f3308b7c47c79a6d4249ef1266086::" providerId="AD" clId="Web-{EE2EC0C9-1156-89F3-1373-DF7E4AB8F02A}" dt="2023-05-16T09:24:29.677" v="62"/>
          <ac:spMkLst>
            <pc:docMk/>
            <pc:sldMk cId="2673876172" sldId="1926"/>
            <ac:spMk id="7" creationId="{B0D880D5-9DFE-6820-0E1C-435FCDB9E098}"/>
          </ac:spMkLst>
        </pc:spChg>
      </pc:sldChg>
      <pc:sldChg chg="addSp delSp modSp">
        <pc:chgData name="Utilisateur invité" userId="S::urn:spo:anon#d6068178fadf4adb66019b76f3f54a990f9f3308b7c47c79a6d4249ef1266086::" providerId="AD" clId="Web-{EE2EC0C9-1156-89F3-1373-DF7E4AB8F02A}" dt="2023-05-16T10:12:24.974" v="225" actId="20577"/>
        <pc:sldMkLst>
          <pc:docMk/>
          <pc:sldMk cId="2721527049" sldId="1927"/>
        </pc:sldMkLst>
        <pc:spChg chg="add mod">
          <ac:chgData name="Utilisateur invité" userId="S::urn:spo:anon#d6068178fadf4adb66019b76f3f54a990f9f3308b7c47c79a6d4249ef1266086::" providerId="AD" clId="Web-{EE2EC0C9-1156-89F3-1373-DF7E4AB8F02A}" dt="2023-05-16T09:24:35.849" v="65"/>
          <ac:spMkLst>
            <pc:docMk/>
            <pc:sldMk cId="2721527049" sldId="1927"/>
            <ac:spMk id="3" creationId="{4A3D2687-69AD-D0AB-E566-706BFE496616}"/>
          </ac:spMkLst>
        </pc:spChg>
        <pc:spChg chg="mod">
          <ac:chgData name="Utilisateur invité" userId="S::urn:spo:anon#d6068178fadf4adb66019b76f3f54a990f9f3308b7c47c79a6d4249ef1266086::" providerId="AD" clId="Web-{EE2EC0C9-1156-89F3-1373-DF7E4AB8F02A}" dt="2023-05-16T10:12:24.974" v="225" actId="20577"/>
          <ac:spMkLst>
            <pc:docMk/>
            <pc:sldMk cId="2721527049" sldId="1927"/>
            <ac:spMk id="8" creationId="{B74DE394-EA1F-1707-51FB-74089A12D532}"/>
          </ac:spMkLst>
        </pc:spChg>
        <pc:spChg chg="del">
          <ac:chgData name="Utilisateur invité" userId="S::urn:spo:anon#d6068178fadf4adb66019b76f3f54a990f9f3308b7c47c79a6d4249ef1266086::" providerId="AD" clId="Web-{EE2EC0C9-1156-89F3-1373-DF7E4AB8F02A}" dt="2023-05-16T09:24:35.411" v="64"/>
          <ac:spMkLst>
            <pc:docMk/>
            <pc:sldMk cId="2721527049" sldId="1927"/>
            <ac:spMk id="9" creationId="{AB12DFBE-58B0-2636-971F-F3AE02C0F7DA}"/>
          </ac:spMkLst>
        </pc:spChg>
      </pc:sldChg>
    </pc:docChg>
  </pc:docChgLst>
  <pc:docChgLst>
    <pc:chgData name="Utilisateur invité" userId="S::urn:spo:anon#d6068178fadf4adb66019b76f3f54a990f9f3308b7c47c79a6d4249ef1266086::" providerId="AD" clId="Web-{553E4C08-F4E8-4B2C-BDFA-1745CFA92792}"/>
    <pc:docChg chg="addSld modSld sldOrd">
      <pc:chgData name="Utilisateur invité" userId="S::urn:spo:anon#d6068178fadf4adb66019b76f3f54a990f9f3308b7c47c79a6d4249ef1266086::" providerId="AD" clId="Web-{553E4C08-F4E8-4B2C-BDFA-1745CFA92792}" dt="2023-05-14T12:48:07.628" v="414" actId="20577"/>
      <pc:docMkLst>
        <pc:docMk/>
      </pc:docMkLst>
      <pc:sldChg chg="modSp">
        <pc:chgData name="Utilisateur invité" userId="S::urn:spo:anon#d6068178fadf4adb66019b76f3f54a990f9f3308b7c47c79a6d4249ef1266086::" providerId="AD" clId="Web-{553E4C08-F4E8-4B2C-BDFA-1745CFA92792}" dt="2023-05-14T12:21:17.578" v="34" actId="1076"/>
        <pc:sldMkLst>
          <pc:docMk/>
          <pc:sldMk cId="2023404462" sldId="1887"/>
        </pc:sldMkLst>
        <pc:spChg chg="mod">
          <ac:chgData name="Utilisateur invité" userId="S::urn:spo:anon#d6068178fadf4adb66019b76f3f54a990f9f3308b7c47c79a6d4249ef1266086::" providerId="AD" clId="Web-{553E4C08-F4E8-4B2C-BDFA-1745CFA92792}" dt="2023-05-14T12:21:17.578" v="34" actId="1076"/>
          <ac:spMkLst>
            <pc:docMk/>
            <pc:sldMk cId="2023404462" sldId="1887"/>
            <ac:spMk id="2" creationId="{67165CD0-64D4-3EA6-3D83-3F7A4A1709C1}"/>
          </ac:spMkLst>
        </pc:spChg>
      </pc:sldChg>
      <pc:sldChg chg="modSp ord">
        <pc:chgData name="Utilisateur invité" userId="S::urn:spo:anon#d6068178fadf4adb66019b76f3f54a990f9f3308b7c47c79a6d4249ef1266086::" providerId="AD" clId="Web-{553E4C08-F4E8-4B2C-BDFA-1745CFA92792}" dt="2023-05-14T12:21:48.892" v="40" actId="20577"/>
        <pc:sldMkLst>
          <pc:docMk/>
          <pc:sldMk cId="1794478786" sldId="1910"/>
        </pc:sldMkLst>
        <pc:spChg chg="mod">
          <ac:chgData name="Utilisateur invité" userId="S::urn:spo:anon#d6068178fadf4adb66019b76f3f54a990f9f3308b7c47c79a6d4249ef1266086::" providerId="AD" clId="Web-{553E4C08-F4E8-4B2C-BDFA-1745CFA92792}" dt="2023-05-14T12:21:48.892" v="40" actId="20577"/>
          <ac:spMkLst>
            <pc:docMk/>
            <pc:sldMk cId="1794478786" sldId="1910"/>
            <ac:spMk id="3" creationId="{A0EE2FE4-BD94-2F1E-F6AE-8EC19CE08A1A}"/>
          </ac:spMkLst>
        </pc:spChg>
      </pc:sldChg>
      <pc:sldChg chg="ord">
        <pc:chgData name="Utilisateur invité" userId="S::urn:spo:anon#d6068178fadf4adb66019b76f3f54a990f9f3308b7c47c79a6d4249ef1266086::" providerId="AD" clId="Web-{553E4C08-F4E8-4B2C-BDFA-1745CFA92792}" dt="2023-05-14T12:20:16.420" v="0"/>
        <pc:sldMkLst>
          <pc:docMk/>
          <pc:sldMk cId="699809598" sldId="1913"/>
        </pc:sldMkLst>
      </pc:sldChg>
      <pc:sldChg chg="add replId">
        <pc:chgData name="Utilisateur invité" userId="S::urn:spo:anon#d6068178fadf4adb66019b76f3f54a990f9f3308b7c47c79a6d4249ef1266086::" providerId="AD" clId="Web-{553E4C08-F4E8-4B2C-BDFA-1745CFA92792}" dt="2023-05-14T12:21:24.344" v="35"/>
        <pc:sldMkLst>
          <pc:docMk/>
          <pc:sldMk cId="1614258465" sldId="1924"/>
        </pc:sldMkLst>
      </pc:sldChg>
      <pc:sldChg chg="modSp add ord replId">
        <pc:chgData name="Utilisateur invité" userId="S::urn:spo:anon#d6068178fadf4adb66019b76f3f54a990f9f3308b7c47c79a6d4249ef1266086::" providerId="AD" clId="Web-{553E4C08-F4E8-4B2C-BDFA-1745CFA92792}" dt="2023-05-14T12:48:07.628" v="414" actId="20577"/>
        <pc:sldMkLst>
          <pc:docMk/>
          <pc:sldMk cId="2649677989" sldId="1925"/>
        </pc:sldMkLst>
        <pc:spChg chg="mod">
          <ac:chgData name="Utilisateur invité" userId="S::urn:spo:anon#d6068178fadf4adb66019b76f3f54a990f9f3308b7c47c79a6d4249ef1266086::" providerId="AD" clId="Web-{553E4C08-F4E8-4B2C-BDFA-1745CFA92792}" dt="2023-05-14T12:48:07.628" v="414" actId="20577"/>
          <ac:spMkLst>
            <pc:docMk/>
            <pc:sldMk cId="2649677989" sldId="1925"/>
            <ac:spMk id="2" creationId="{6F91CDE3-70DE-10BF-9D2C-3989E52C8B37}"/>
          </ac:spMkLst>
        </pc:spChg>
      </pc:sldChg>
      <pc:sldChg chg="add ord replId">
        <pc:chgData name="Utilisateur invité" userId="S::urn:spo:anon#d6068178fadf4adb66019b76f3f54a990f9f3308b7c47c79a6d4249ef1266086::" providerId="AD" clId="Web-{553E4C08-F4E8-4B2C-BDFA-1745CFA92792}" dt="2023-05-14T12:24:02.739" v="72"/>
        <pc:sldMkLst>
          <pc:docMk/>
          <pc:sldMk cId="2673876172" sldId="1926"/>
        </pc:sldMkLst>
      </pc:sldChg>
      <pc:sldChg chg="add ord replId">
        <pc:chgData name="Utilisateur invité" userId="S::urn:spo:anon#d6068178fadf4adb66019b76f3f54a990f9f3308b7c47c79a6d4249ef1266086::" providerId="AD" clId="Web-{553E4C08-F4E8-4B2C-BDFA-1745CFA92792}" dt="2023-05-14T12:24:14.615" v="74"/>
        <pc:sldMkLst>
          <pc:docMk/>
          <pc:sldMk cId="2721527049" sldId="1927"/>
        </pc:sldMkLst>
      </pc:sldChg>
    </pc:docChg>
  </pc:docChgLst>
  <pc:docChgLst>
    <pc:chgData name="Konuk Kullanıcı" userId="S::urn:spo:anon#d6068178fadf4adb66019b76f3f54a990f9f3308b7c47c79a6d4249ef1266086::" providerId="AD" clId="Web-{7344B0FE-B289-F77E-F0C0-1C50261B2110}"/>
    <pc:docChg chg="modSld">
      <pc:chgData name="Konuk Kullanıcı" userId="S::urn:spo:anon#d6068178fadf4adb66019b76f3f54a990f9f3308b7c47c79a6d4249ef1266086::" providerId="AD" clId="Web-{7344B0FE-B289-F77E-F0C0-1C50261B2110}" dt="2023-05-16T18:40:00.484" v="111" actId="20577"/>
      <pc:docMkLst>
        <pc:docMk/>
      </pc:docMkLst>
      <pc:sldChg chg="modSp">
        <pc:chgData name="Konuk Kullanıcı" userId="S::urn:spo:anon#d6068178fadf4adb66019b76f3f54a990f9f3308b7c47c79a6d4249ef1266086::" providerId="AD" clId="Web-{7344B0FE-B289-F77E-F0C0-1C50261B2110}" dt="2023-05-16T18:30:52.085" v="31" actId="20577"/>
        <pc:sldMkLst>
          <pc:docMk/>
          <pc:sldMk cId="446787036" sldId="1930"/>
        </pc:sldMkLst>
        <pc:spChg chg="mod">
          <ac:chgData name="Konuk Kullanıcı" userId="S::urn:spo:anon#d6068178fadf4adb66019b76f3f54a990f9f3308b7c47c79a6d4249ef1266086::" providerId="AD" clId="Web-{7344B0FE-B289-F77E-F0C0-1C50261B2110}" dt="2023-05-16T18:28:33.247" v="18" actId="20577"/>
          <ac:spMkLst>
            <pc:docMk/>
            <pc:sldMk cId="446787036" sldId="1930"/>
            <ac:spMk id="2" creationId="{6F91CDE3-70DE-10BF-9D2C-3989E52C8B37}"/>
          </ac:spMkLst>
        </pc:spChg>
        <pc:spChg chg="mod">
          <ac:chgData name="Konuk Kullanıcı" userId="S::urn:spo:anon#d6068178fadf4adb66019b76f3f54a990f9f3308b7c47c79a6d4249ef1266086::" providerId="AD" clId="Web-{7344B0FE-B289-F77E-F0C0-1C50261B2110}" dt="2023-05-16T18:30:52.085" v="31" actId="20577"/>
          <ac:spMkLst>
            <pc:docMk/>
            <pc:sldMk cId="446787036" sldId="1930"/>
            <ac:spMk id="8" creationId="{31B130E2-2B9A-10DC-492F-8BA1F3484DDB}"/>
          </ac:spMkLst>
        </pc:spChg>
      </pc:sldChg>
      <pc:sldChg chg="modSp">
        <pc:chgData name="Konuk Kullanıcı" userId="S::urn:spo:anon#d6068178fadf4adb66019b76f3f54a990f9f3308b7c47c79a6d4249ef1266086::" providerId="AD" clId="Web-{7344B0FE-B289-F77E-F0C0-1C50261B2110}" dt="2023-05-16T18:40:00.484" v="111" actId="20577"/>
        <pc:sldMkLst>
          <pc:docMk/>
          <pc:sldMk cId="1284914501" sldId="1932"/>
        </pc:sldMkLst>
        <pc:spChg chg="mod">
          <ac:chgData name="Konuk Kullanıcı" userId="S::urn:spo:anon#d6068178fadf4adb66019b76f3f54a990f9f3308b7c47c79a6d4249ef1266086::" providerId="AD" clId="Web-{7344B0FE-B289-F77E-F0C0-1C50261B2110}" dt="2023-05-16T18:40:00.484" v="111" actId="20577"/>
          <ac:spMkLst>
            <pc:docMk/>
            <pc:sldMk cId="1284914501" sldId="1932"/>
            <ac:spMk id="2" creationId="{6F91CDE3-70DE-10BF-9D2C-3989E52C8B37}"/>
          </ac:spMkLst>
        </pc:spChg>
      </pc:sldChg>
      <pc:sldChg chg="modSp">
        <pc:chgData name="Konuk Kullanıcı" userId="S::urn:spo:anon#d6068178fadf4adb66019b76f3f54a990f9f3308b7c47c79a6d4249ef1266086::" providerId="AD" clId="Web-{7344B0FE-B289-F77E-F0C0-1C50261B2110}" dt="2023-05-16T18:36:52.549" v="109" actId="20577"/>
        <pc:sldMkLst>
          <pc:docMk/>
          <pc:sldMk cId="3703127453" sldId="1933"/>
        </pc:sldMkLst>
        <pc:spChg chg="mod">
          <ac:chgData name="Konuk Kullanıcı" userId="S::urn:spo:anon#d6068178fadf4adb66019b76f3f54a990f9f3308b7c47c79a6d4249ef1266086::" providerId="AD" clId="Web-{7344B0FE-B289-F77E-F0C0-1C50261B2110}" dt="2023-05-16T18:36:52.549" v="109" actId="20577"/>
          <ac:spMkLst>
            <pc:docMk/>
            <pc:sldMk cId="3703127453" sldId="1933"/>
            <ac:spMk id="3" creationId="{A0EE2FE4-BD94-2F1E-F6AE-8EC19CE08A1A}"/>
          </ac:spMkLst>
        </pc:spChg>
      </pc:sldChg>
    </pc:docChg>
  </pc:docChgLst>
  <pc:docChgLst>
    <pc:chgData name="Gastbenutzer" userId="S::urn:spo:anon#d6068178fadf4adb66019b76f3f54a990f9f3308b7c47c79a6d4249ef1266086::" providerId="AD" clId="Web-{F0E6D6C0-16F8-CD34-B8CF-0A8CFD5C88BB}"/>
    <pc:docChg chg="modSld">
      <pc:chgData name="Gastbenutzer" userId="S::urn:spo:anon#d6068178fadf4adb66019b76f3f54a990f9f3308b7c47c79a6d4249ef1266086::" providerId="AD" clId="Web-{F0E6D6C0-16F8-CD34-B8CF-0A8CFD5C88BB}" dt="2023-05-17T09:09:38.852" v="2" actId="20577"/>
      <pc:docMkLst>
        <pc:docMk/>
      </pc:docMkLst>
      <pc:sldChg chg="modSp">
        <pc:chgData name="Gastbenutzer" userId="S::urn:spo:anon#d6068178fadf4adb66019b76f3f54a990f9f3308b7c47c79a6d4249ef1266086::" providerId="AD" clId="Web-{F0E6D6C0-16F8-CD34-B8CF-0A8CFD5C88BB}" dt="2023-05-17T09:09:38.852" v="2" actId="20577"/>
        <pc:sldMkLst>
          <pc:docMk/>
          <pc:sldMk cId="1794478786" sldId="1910"/>
        </pc:sldMkLst>
        <pc:spChg chg="mod">
          <ac:chgData name="Gastbenutzer" userId="S::urn:spo:anon#d6068178fadf4adb66019b76f3f54a990f9f3308b7c47c79a6d4249ef1266086::" providerId="AD" clId="Web-{F0E6D6C0-16F8-CD34-B8CF-0A8CFD5C88BB}" dt="2023-05-17T09:09:38.852" v="2" actId="20577"/>
          <ac:spMkLst>
            <pc:docMk/>
            <pc:sldMk cId="1794478786" sldId="1910"/>
            <ac:spMk id="3" creationId="{A0EE2FE4-BD94-2F1E-F6AE-8EC19CE08A1A}"/>
          </ac:spMkLst>
        </pc:spChg>
      </pc:sldChg>
    </pc:docChg>
  </pc:docChgLst>
  <pc:docChgLst>
    <pc:chgData name="Utilisateur invité" userId="S::urn:spo:anon#d6068178fadf4adb66019b76f3f54a990f9f3308b7c47c79a6d4249ef1266086::" providerId="AD" clId="Web-{51A7D269-CAEB-17FF-432D-8E5C8E9DBC50}"/>
    <pc:docChg chg="modSld">
      <pc:chgData name="Utilisateur invité" userId="S::urn:spo:anon#d6068178fadf4adb66019b76f3f54a990f9f3308b7c47c79a6d4249ef1266086::" providerId="AD" clId="Web-{51A7D269-CAEB-17FF-432D-8E5C8E9DBC50}" dt="2023-05-14T13:11:16.434" v="79" actId="20577"/>
      <pc:docMkLst>
        <pc:docMk/>
      </pc:docMkLst>
      <pc:sldChg chg="modSp">
        <pc:chgData name="Utilisateur invité" userId="S::urn:spo:anon#d6068178fadf4adb66019b76f3f54a990f9f3308b7c47c79a6d4249ef1266086::" providerId="AD" clId="Web-{51A7D269-CAEB-17FF-432D-8E5C8E9DBC50}" dt="2023-05-14T13:11:16.434" v="79" actId="20577"/>
        <pc:sldMkLst>
          <pc:docMk/>
          <pc:sldMk cId="2721527049" sldId="1927"/>
        </pc:sldMkLst>
        <pc:spChg chg="mod">
          <ac:chgData name="Utilisateur invité" userId="S::urn:spo:anon#d6068178fadf4adb66019b76f3f54a990f9f3308b7c47c79a6d4249ef1266086::" providerId="AD" clId="Web-{51A7D269-CAEB-17FF-432D-8E5C8E9DBC50}" dt="2023-05-14T13:11:16.434" v="79" actId="20577"/>
          <ac:spMkLst>
            <pc:docMk/>
            <pc:sldMk cId="2721527049" sldId="1927"/>
            <ac:spMk id="8" creationId="{B74DE394-EA1F-1707-51FB-74089A12D532}"/>
          </ac:spMkLst>
        </pc:spChg>
      </pc:sldChg>
    </pc:docChg>
  </pc:docChgLst>
  <pc:docChgLst>
    <pc:chgData name="Tim Lindenau" userId="e7d33f7f36d2dedb" providerId="LiveId" clId="{4095C98E-268F-A441-96F3-258371F43204}"/>
    <pc:docChg chg="undo redo custSel addSld delSld modSld sldOrd">
      <pc:chgData name="Tim Lindenau" userId="e7d33f7f36d2dedb" providerId="LiveId" clId="{4095C98E-268F-A441-96F3-258371F43204}" dt="2024-07-16T19:25:08.883" v="67175" actId="1038"/>
      <pc:docMkLst>
        <pc:docMk/>
      </pc:docMkLst>
      <pc:sldChg chg="del">
        <pc:chgData name="Tim Lindenau" userId="e7d33f7f36d2dedb" providerId="LiveId" clId="{4095C98E-268F-A441-96F3-258371F43204}" dt="2024-07-16T14:31:13.343" v="66912" actId="2696"/>
        <pc:sldMkLst>
          <pc:docMk/>
          <pc:sldMk cId="2143319470" sldId="1025"/>
        </pc:sldMkLst>
      </pc:sldChg>
      <pc:sldChg chg="addSp delSp modSp mod modNotesTx">
        <pc:chgData name="Tim Lindenau" userId="e7d33f7f36d2dedb" providerId="LiveId" clId="{4095C98E-268F-A441-96F3-258371F43204}" dt="2024-07-16T11:31:24.951" v="66862" actId="20577"/>
        <pc:sldMkLst>
          <pc:docMk/>
          <pc:sldMk cId="2777673362" sldId="1885"/>
        </pc:sldMkLst>
        <pc:spChg chg="mod">
          <ac:chgData name="Tim Lindenau" userId="e7d33f7f36d2dedb" providerId="LiveId" clId="{4095C98E-268F-A441-96F3-258371F43204}" dt="2024-07-08T07:04:48.994" v="135" actId="404"/>
          <ac:spMkLst>
            <pc:docMk/>
            <pc:sldMk cId="2777673362" sldId="1885"/>
            <ac:spMk id="2" creationId="{AD9986CA-AE53-306A-6765-015516918811}"/>
          </ac:spMkLst>
        </pc:spChg>
        <pc:spChg chg="mod">
          <ac:chgData name="Tim Lindenau" userId="e7d33f7f36d2dedb" providerId="LiveId" clId="{4095C98E-268F-A441-96F3-258371F43204}" dt="2024-07-14T09:38:15.934" v="57754" actId="20577"/>
          <ac:spMkLst>
            <pc:docMk/>
            <pc:sldMk cId="2777673362" sldId="1885"/>
            <ac:spMk id="4" creationId="{19036CC0-1C1A-DB39-8A88-3ABC981792FC}"/>
          </ac:spMkLst>
        </pc:spChg>
        <pc:spChg chg="add del mod">
          <ac:chgData name="Tim Lindenau" userId="e7d33f7f36d2dedb" providerId="LiveId" clId="{4095C98E-268F-A441-96F3-258371F43204}" dt="2024-07-08T18:29:28.024" v="29989" actId="478"/>
          <ac:spMkLst>
            <pc:docMk/>
            <pc:sldMk cId="2777673362" sldId="1885"/>
            <ac:spMk id="6" creationId="{34A1B7B7-1824-4E09-AF3A-6799A8469C11}"/>
          </ac:spMkLst>
        </pc:spChg>
        <pc:spChg chg="mod">
          <ac:chgData name="Tim Lindenau" userId="e7d33f7f36d2dedb" providerId="LiveId" clId="{4095C98E-268F-A441-96F3-258371F43204}" dt="2024-07-14T10:35:15.644" v="58764" actId="20577"/>
          <ac:spMkLst>
            <pc:docMk/>
            <pc:sldMk cId="2777673362" sldId="1885"/>
            <ac:spMk id="9" creationId="{7E151B6C-059D-BE1B-D39F-4D212E0F21D7}"/>
          </ac:spMkLst>
        </pc:spChg>
        <pc:picChg chg="add mod modCrop">
          <ac:chgData name="Tim Lindenau" userId="e7d33f7f36d2dedb" providerId="LiveId" clId="{4095C98E-268F-A441-96F3-258371F43204}" dt="2024-07-08T07:37:27.694" v="806" actId="1076"/>
          <ac:picMkLst>
            <pc:docMk/>
            <pc:sldMk cId="2777673362" sldId="1885"/>
            <ac:picMk id="3" creationId="{6A10CA38-C964-4AE2-F9C5-4C650B000066}"/>
          </ac:picMkLst>
        </pc:picChg>
      </pc:sldChg>
      <pc:sldChg chg="del">
        <pc:chgData name="Tim Lindenau" userId="e7d33f7f36d2dedb" providerId="LiveId" clId="{4095C98E-268F-A441-96F3-258371F43204}" dt="2024-07-16T14:31:13.343" v="66912" actId="2696"/>
        <pc:sldMkLst>
          <pc:docMk/>
          <pc:sldMk cId="3066814768" sldId="1886"/>
        </pc:sldMkLst>
      </pc:sldChg>
      <pc:sldChg chg="modSp mod">
        <pc:chgData name="Tim Lindenau" userId="e7d33f7f36d2dedb" providerId="LiveId" clId="{4095C98E-268F-A441-96F3-258371F43204}" dt="2024-07-15T11:57:31.546" v="62133" actId="20577"/>
        <pc:sldMkLst>
          <pc:docMk/>
          <pc:sldMk cId="2094197825" sldId="1887"/>
        </pc:sldMkLst>
        <pc:spChg chg="mod">
          <ac:chgData name="Tim Lindenau" userId="e7d33f7f36d2dedb" providerId="LiveId" clId="{4095C98E-268F-A441-96F3-258371F43204}" dt="2024-07-15T11:57:13.824" v="62110" actId="20577"/>
          <ac:spMkLst>
            <pc:docMk/>
            <pc:sldMk cId="2094197825" sldId="1887"/>
            <ac:spMk id="3" creationId="{25B7FF1E-1562-F70E-5E5C-3590FA9AABA2}"/>
          </ac:spMkLst>
        </pc:spChg>
        <pc:spChg chg="mod">
          <ac:chgData name="Tim Lindenau" userId="e7d33f7f36d2dedb" providerId="LiveId" clId="{4095C98E-268F-A441-96F3-258371F43204}" dt="2024-07-15T11:57:23.485" v="62120" actId="20577"/>
          <ac:spMkLst>
            <pc:docMk/>
            <pc:sldMk cId="2094197825" sldId="1887"/>
            <ac:spMk id="5" creationId="{A5D865A9-36DD-252D-5AB8-AC94956B9C5B}"/>
          </ac:spMkLst>
        </pc:spChg>
        <pc:spChg chg="mod">
          <ac:chgData name="Tim Lindenau" userId="e7d33f7f36d2dedb" providerId="LiveId" clId="{4095C98E-268F-A441-96F3-258371F43204}" dt="2024-07-15T11:57:31.546" v="62133" actId="20577"/>
          <ac:spMkLst>
            <pc:docMk/>
            <pc:sldMk cId="2094197825" sldId="1887"/>
            <ac:spMk id="7" creationId="{00000000-0000-0000-0000-000000000000}"/>
          </ac:spMkLst>
        </pc:spChg>
      </pc:sldChg>
      <pc:sldChg chg="addSp delSp modSp add del mod ord modShow modNotes modNotesTx">
        <pc:chgData name="Tim Lindenau" userId="e7d33f7f36d2dedb" providerId="LiveId" clId="{4095C98E-268F-A441-96F3-258371F43204}" dt="2024-07-16T14:30:31.978" v="66897" actId="2696"/>
        <pc:sldMkLst>
          <pc:docMk/>
          <pc:sldMk cId="1151690606" sldId="1888"/>
        </pc:sldMkLst>
        <pc:spChg chg="mod">
          <ac:chgData name="Tim Lindenau" userId="e7d33f7f36d2dedb" providerId="LiveId" clId="{4095C98E-268F-A441-96F3-258371F43204}" dt="2024-07-08T07:05:52.283" v="220" actId="20577"/>
          <ac:spMkLst>
            <pc:docMk/>
            <pc:sldMk cId="1151690606" sldId="1888"/>
            <ac:spMk id="2" creationId="{AD9986CA-AE53-306A-6765-015516918811}"/>
          </ac:spMkLst>
        </pc:spChg>
        <pc:spChg chg="add mod">
          <ac:chgData name="Tim Lindenau" userId="e7d33f7f36d2dedb" providerId="LiveId" clId="{4095C98E-268F-A441-96F3-258371F43204}" dt="2024-07-08T07:39:26.168" v="838" actId="20577"/>
          <ac:spMkLst>
            <pc:docMk/>
            <pc:sldMk cId="1151690606" sldId="1888"/>
            <ac:spMk id="3" creationId="{0629F755-450E-55B9-889D-3957B3777EC1}"/>
          </ac:spMkLst>
        </pc:spChg>
        <pc:spChg chg="add mod">
          <ac:chgData name="Tim Lindenau" userId="e7d33f7f36d2dedb" providerId="LiveId" clId="{4095C98E-268F-A441-96F3-258371F43204}" dt="2024-07-08T07:39:39.697" v="877" actId="20577"/>
          <ac:spMkLst>
            <pc:docMk/>
            <pc:sldMk cId="1151690606" sldId="1888"/>
            <ac:spMk id="6" creationId="{E4EE7358-F3DA-AB8C-61B8-ED55AF7DB7D1}"/>
          </ac:spMkLst>
        </pc:spChg>
        <pc:spChg chg="add mod">
          <ac:chgData name="Tim Lindenau" userId="e7d33f7f36d2dedb" providerId="LiveId" clId="{4095C98E-268F-A441-96F3-258371F43204}" dt="2024-07-08T07:52:38.525" v="1919"/>
          <ac:spMkLst>
            <pc:docMk/>
            <pc:sldMk cId="1151690606" sldId="1888"/>
            <ac:spMk id="7" creationId="{4FC216C0-753B-4E2B-EB0F-994AA8057B2F}"/>
          </ac:spMkLst>
        </pc:spChg>
        <pc:spChg chg="add mod">
          <ac:chgData name="Tim Lindenau" userId="e7d33f7f36d2dedb" providerId="LiveId" clId="{4095C98E-268F-A441-96F3-258371F43204}" dt="2024-07-08T07:46:22.233" v="1451"/>
          <ac:spMkLst>
            <pc:docMk/>
            <pc:sldMk cId="1151690606" sldId="1888"/>
            <ac:spMk id="8" creationId="{153F2D9C-66E4-9434-DA67-4617AABFB98C}"/>
          </ac:spMkLst>
        </pc:spChg>
        <pc:spChg chg="del">
          <ac:chgData name="Tim Lindenau" userId="e7d33f7f36d2dedb" providerId="LiveId" clId="{4095C98E-268F-A441-96F3-258371F43204}" dt="2024-07-08T07:38:17.441" v="807" actId="478"/>
          <ac:spMkLst>
            <pc:docMk/>
            <pc:sldMk cId="1151690606" sldId="1888"/>
            <ac:spMk id="9" creationId="{7E151B6C-059D-BE1B-D39F-4D212E0F21D7}"/>
          </ac:spMkLst>
        </pc:spChg>
        <pc:spChg chg="add mod">
          <ac:chgData name="Tim Lindenau" userId="e7d33f7f36d2dedb" providerId="LiveId" clId="{4095C98E-268F-A441-96F3-258371F43204}" dt="2024-07-08T07:52:38.526" v="1921"/>
          <ac:spMkLst>
            <pc:docMk/>
            <pc:sldMk cId="1151690606" sldId="1888"/>
            <ac:spMk id="10" creationId="{CB363CFD-1361-3D0F-DB37-DA6FA2979B55}"/>
          </ac:spMkLst>
        </pc:spChg>
        <pc:spChg chg="add mod">
          <ac:chgData name="Tim Lindenau" userId="e7d33f7f36d2dedb" providerId="LiveId" clId="{4095C98E-268F-A441-96F3-258371F43204}" dt="2024-07-08T07:44:51.995" v="1362" actId="1036"/>
          <ac:spMkLst>
            <pc:docMk/>
            <pc:sldMk cId="1151690606" sldId="1888"/>
            <ac:spMk id="11" creationId="{35F08DF1-A994-06A1-F29F-E6EC1D8A6713}"/>
          </ac:spMkLst>
        </pc:spChg>
        <pc:spChg chg="add mod">
          <ac:chgData name="Tim Lindenau" userId="e7d33f7f36d2dedb" providerId="LiveId" clId="{4095C98E-268F-A441-96F3-258371F43204}" dt="2024-07-08T07:39:48.406" v="901" actId="1035"/>
          <ac:spMkLst>
            <pc:docMk/>
            <pc:sldMk cId="1151690606" sldId="1888"/>
            <ac:spMk id="12" creationId="{00730043-D1C2-EAEC-0086-864AEFE7366F}"/>
          </ac:spMkLst>
        </pc:spChg>
        <pc:spChg chg="add mod">
          <ac:chgData name="Tim Lindenau" userId="e7d33f7f36d2dedb" providerId="LiveId" clId="{4095C98E-268F-A441-96F3-258371F43204}" dt="2024-07-08T07:44:42.833" v="1345" actId="113"/>
          <ac:spMkLst>
            <pc:docMk/>
            <pc:sldMk cId="1151690606" sldId="1888"/>
            <ac:spMk id="13" creationId="{0F50C8C4-21A7-2E88-4939-11C5BF6FB157}"/>
          </ac:spMkLst>
        </pc:spChg>
        <pc:spChg chg="add del mod">
          <ac:chgData name="Tim Lindenau" userId="e7d33f7f36d2dedb" providerId="LiveId" clId="{4095C98E-268F-A441-96F3-258371F43204}" dt="2024-07-08T07:39:28.674" v="839" actId="478"/>
          <ac:spMkLst>
            <pc:docMk/>
            <pc:sldMk cId="1151690606" sldId="1888"/>
            <ac:spMk id="14" creationId="{88F16FC4-583C-21B9-5F9A-AC70F3D51E63}"/>
          </ac:spMkLst>
        </pc:spChg>
        <pc:spChg chg="add mod">
          <ac:chgData name="Tim Lindenau" userId="e7d33f7f36d2dedb" providerId="LiveId" clId="{4095C98E-268F-A441-96F3-258371F43204}" dt="2024-07-08T07:52:43.571" v="1923"/>
          <ac:spMkLst>
            <pc:docMk/>
            <pc:sldMk cId="1151690606" sldId="1888"/>
            <ac:spMk id="15" creationId="{CD2B2695-4B4B-0CF2-446B-E6439C52231B}"/>
          </ac:spMkLst>
        </pc:spChg>
        <pc:spChg chg="add mod">
          <ac:chgData name="Tim Lindenau" userId="e7d33f7f36d2dedb" providerId="LiveId" clId="{4095C98E-268F-A441-96F3-258371F43204}" dt="2024-07-08T17:32:33.124" v="22433" actId="20577"/>
          <ac:spMkLst>
            <pc:docMk/>
            <pc:sldMk cId="1151690606" sldId="1888"/>
            <ac:spMk id="16" creationId="{149DCBE7-5112-A99B-EC40-3FE9BDF2F483}"/>
          </ac:spMkLst>
        </pc:spChg>
        <pc:spChg chg="add mod">
          <ac:chgData name="Tim Lindenau" userId="e7d33f7f36d2dedb" providerId="LiveId" clId="{4095C98E-268F-A441-96F3-258371F43204}" dt="2024-07-08T07:52:43.574" v="1925"/>
          <ac:spMkLst>
            <pc:docMk/>
            <pc:sldMk cId="1151690606" sldId="1888"/>
            <ac:spMk id="17" creationId="{44B39D76-548F-77CE-76F0-051EE772A1BB}"/>
          </ac:spMkLst>
        </pc:spChg>
        <pc:spChg chg="add mod">
          <ac:chgData name="Tim Lindenau" userId="e7d33f7f36d2dedb" providerId="LiveId" clId="{4095C98E-268F-A441-96F3-258371F43204}" dt="2024-07-08T17:33:37.534" v="22540" actId="113"/>
          <ac:spMkLst>
            <pc:docMk/>
            <pc:sldMk cId="1151690606" sldId="1888"/>
            <ac:spMk id="18" creationId="{823E2ED8-2013-C71D-1836-81A91C1C3365}"/>
          </ac:spMkLst>
        </pc:spChg>
        <pc:spChg chg="add mod">
          <ac:chgData name="Tim Lindenau" userId="e7d33f7f36d2dedb" providerId="LiveId" clId="{4095C98E-268F-A441-96F3-258371F43204}" dt="2024-07-08T07:38:18.681" v="808"/>
          <ac:spMkLst>
            <pc:docMk/>
            <pc:sldMk cId="1151690606" sldId="1888"/>
            <ac:spMk id="19" creationId="{EB5D80A2-24CA-8666-DCDF-2F0402BE3A0E}"/>
          </ac:spMkLst>
        </pc:spChg>
        <pc:spChg chg="add mod">
          <ac:chgData name="Tim Lindenau" userId="e7d33f7f36d2dedb" providerId="LiveId" clId="{4095C98E-268F-A441-96F3-258371F43204}" dt="2024-07-08T07:50:03.129" v="1894" actId="14100"/>
          <ac:spMkLst>
            <pc:docMk/>
            <pc:sldMk cId="1151690606" sldId="1888"/>
            <ac:spMk id="20" creationId="{9E04FDA7-48BA-4A3A-1DFD-A15667C9FAB7}"/>
          </ac:spMkLst>
        </pc:spChg>
        <pc:spChg chg="add mod">
          <ac:chgData name="Tim Lindenau" userId="e7d33f7f36d2dedb" providerId="LiveId" clId="{4095C98E-268F-A441-96F3-258371F43204}" dt="2024-07-08T07:46:52.697" v="1506"/>
          <ac:spMkLst>
            <pc:docMk/>
            <pc:sldMk cId="1151690606" sldId="1888"/>
            <ac:spMk id="21" creationId="{339DABA8-E970-C751-A78D-7C68F32850F0}"/>
          </ac:spMkLst>
        </pc:spChg>
        <pc:spChg chg="add mod">
          <ac:chgData name="Tim Lindenau" userId="e7d33f7f36d2dedb" providerId="LiveId" clId="{4095C98E-268F-A441-96F3-258371F43204}" dt="2024-07-08T07:46:52.697" v="1506"/>
          <ac:spMkLst>
            <pc:docMk/>
            <pc:sldMk cId="1151690606" sldId="1888"/>
            <ac:spMk id="22" creationId="{E0C88733-B0C1-5C35-6AD6-04D1D2050D09}"/>
          </ac:spMkLst>
        </pc:spChg>
        <pc:spChg chg="add mod">
          <ac:chgData name="Tim Lindenau" userId="e7d33f7f36d2dedb" providerId="LiveId" clId="{4095C98E-268F-A441-96F3-258371F43204}" dt="2024-07-08T07:46:52.697" v="1506"/>
          <ac:spMkLst>
            <pc:docMk/>
            <pc:sldMk cId="1151690606" sldId="1888"/>
            <ac:spMk id="23" creationId="{25D1E878-FDFF-4167-15F6-EC10E57C1266}"/>
          </ac:spMkLst>
        </pc:spChg>
        <pc:spChg chg="add mod">
          <ac:chgData name="Tim Lindenau" userId="e7d33f7f36d2dedb" providerId="LiveId" clId="{4095C98E-268F-A441-96F3-258371F43204}" dt="2024-07-08T07:46:52.697" v="1506"/>
          <ac:spMkLst>
            <pc:docMk/>
            <pc:sldMk cId="1151690606" sldId="1888"/>
            <ac:spMk id="24" creationId="{32BD3F7E-1509-F6BD-E62F-319E3DCF1275}"/>
          </ac:spMkLst>
        </pc:spChg>
        <pc:spChg chg="add mod">
          <ac:chgData name="Tim Lindenau" userId="e7d33f7f36d2dedb" providerId="LiveId" clId="{4095C98E-268F-A441-96F3-258371F43204}" dt="2024-07-08T07:46:52.697" v="1506"/>
          <ac:spMkLst>
            <pc:docMk/>
            <pc:sldMk cId="1151690606" sldId="1888"/>
            <ac:spMk id="25" creationId="{1EDFE0CE-0EEA-2A99-3229-9A90142A3C4D}"/>
          </ac:spMkLst>
        </pc:spChg>
        <pc:spChg chg="add mod">
          <ac:chgData name="Tim Lindenau" userId="e7d33f7f36d2dedb" providerId="LiveId" clId="{4095C98E-268F-A441-96F3-258371F43204}" dt="2024-07-08T07:46:52.697" v="1506"/>
          <ac:spMkLst>
            <pc:docMk/>
            <pc:sldMk cId="1151690606" sldId="1888"/>
            <ac:spMk id="26" creationId="{7528B2C7-0E2C-EAB6-68C7-9473269F4069}"/>
          </ac:spMkLst>
        </pc:spChg>
        <pc:spChg chg="add mod">
          <ac:chgData name="Tim Lindenau" userId="e7d33f7f36d2dedb" providerId="LiveId" clId="{4095C98E-268F-A441-96F3-258371F43204}" dt="2024-07-08T07:46:52.697" v="1506"/>
          <ac:spMkLst>
            <pc:docMk/>
            <pc:sldMk cId="1151690606" sldId="1888"/>
            <ac:spMk id="27" creationId="{6DD53A72-F38A-5235-30F0-35C53046DD88}"/>
          </ac:spMkLst>
        </pc:spChg>
        <pc:spChg chg="add mod">
          <ac:chgData name="Tim Lindenau" userId="e7d33f7f36d2dedb" providerId="LiveId" clId="{4095C98E-268F-A441-96F3-258371F43204}" dt="2024-07-08T07:46:52.697" v="1506"/>
          <ac:spMkLst>
            <pc:docMk/>
            <pc:sldMk cId="1151690606" sldId="1888"/>
            <ac:spMk id="28" creationId="{CD91EDC3-5A98-F8AC-A885-F36CB668F7DA}"/>
          </ac:spMkLst>
        </pc:spChg>
        <pc:spChg chg="add mod">
          <ac:chgData name="Tim Lindenau" userId="e7d33f7f36d2dedb" providerId="LiveId" clId="{4095C98E-268F-A441-96F3-258371F43204}" dt="2024-07-08T07:46:52.697" v="1506"/>
          <ac:spMkLst>
            <pc:docMk/>
            <pc:sldMk cId="1151690606" sldId="1888"/>
            <ac:spMk id="29" creationId="{8483D0B2-D991-3F21-3018-B66D991C0549}"/>
          </ac:spMkLst>
        </pc:spChg>
        <pc:spChg chg="add mod">
          <ac:chgData name="Tim Lindenau" userId="e7d33f7f36d2dedb" providerId="LiveId" clId="{4095C98E-268F-A441-96F3-258371F43204}" dt="2024-07-08T07:46:52.697" v="1506"/>
          <ac:spMkLst>
            <pc:docMk/>
            <pc:sldMk cId="1151690606" sldId="1888"/>
            <ac:spMk id="30" creationId="{165E3110-2C92-0FD4-4F28-C5B4DAAF0A8F}"/>
          </ac:spMkLst>
        </pc:spChg>
        <pc:spChg chg="add mod">
          <ac:chgData name="Tim Lindenau" userId="e7d33f7f36d2dedb" providerId="LiveId" clId="{4095C98E-268F-A441-96F3-258371F43204}" dt="2024-07-08T07:46:52.697" v="1506"/>
          <ac:spMkLst>
            <pc:docMk/>
            <pc:sldMk cId="1151690606" sldId="1888"/>
            <ac:spMk id="31" creationId="{A166DBBF-336B-E4CE-31F2-3B3777F7A8DE}"/>
          </ac:spMkLst>
        </pc:spChg>
        <pc:spChg chg="add mod">
          <ac:chgData name="Tim Lindenau" userId="e7d33f7f36d2dedb" providerId="LiveId" clId="{4095C98E-268F-A441-96F3-258371F43204}" dt="2024-07-08T07:46:52.697" v="1506"/>
          <ac:spMkLst>
            <pc:docMk/>
            <pc:sldMk cId="1151690606" sldId="1888"/>
            <ac:spMk id="32" creationId="{ED21C261-70C7-B543-F416-4A0C097CDCE0}"/>
          </ac:spMkLst>
        </pc:spChg>
        <pc:spChg chg="add mod">
          <ac:chgData name="Tim Lindenau" userId="e7d33f7f36d2dedb" providerId="LiveId" clId="{4095C98E-268F-A441-96F3-258371F43204}" dt="2024-07-08T07:46:52.697" v="1506"/>
          <ac:spMkLst>
            <pc:docMk/>
            <pc:sldMk cId="1151690606" sldId="1888"/>
            <ac:spMk id="33" creationId="{449DBE84-3538-D0D0-55C5-A428BF8AF7CD}"/>
          </ac:spMkLst>
        </pc:spChg>
        <pc:spChg chg="add mod">
          <ac:chgData name="Tim Lindenau" userId="e7d33f7f36d2dedb" providerId="LiveId" clId="{4095C98E-268F-A441-96F3-258371F43204}" dt="2024-07-08T07:46:52.697" v="1506"/>
          <ac:spMkLst>
            <pc:docMk/>
            <pc:sldMk cId="1151690606" sldId="1888"/>
            <ac:spMk id="34" creationId="{A31B217E-62EF-D2BA-16A4-ADFEE58102B2}"/>
          </ac:spMkLst>
        </pc:spChg>
        <pc:spChg chg="add mod">
          <ac:chgData name="Tim Lindenau" userId="e7d33f7f36d2dedb" providerId="LiveId" clId="{4095C98E-268F-A441-96F3-258371F43204}" dt="2024-07-08T07:46:52.697" v="1506"/>
          <ac:spMkLst>
            <pc:docMk/>
            <pc:sldMk cId="1151690606" sldId="1888"/>
            <ac:spMk id="35" creationId="{2BD68951-A97E-1C6B-5853-57268161A4B6}"/>
          </ac:spMkLst>
        </pc:spChg>
        <pc:spChg chg="add mod">
          <ac:chgData name="Tim Lindenau" userId="e7d33f7f36d2dedb" providerId="LiveId" clId="{4095C98E-268F-A441-96F3-258371F43204}" dt="2024-07-08T07:46:55.658" v="1507"/>
          <ac:spMkLst>
            <pc:docMk/>
            <pc:sldMk cId="1151690606" sldId="1888"/>
            <ac:spMk id="36" creationId="{97D8739D-4DA7-DF1D-C955-E2981D4717DF}"/>
          </ac:spMkLst>
        </pc:spChg>
        <pc:spChg chg="add mod">
          <ac:chgData name="Tim Lindenau" userId="e7d33f7f36d2dedb" providerId="LiveId" clId="{4095C98E-268F-A441-96F3-258371F43204}" dt="2024-07-08T07:46:55.658" v="1507"/>
          <ac:spMkLst>
            <pc:docMk/>
            <pc:sldMk cId="1151690606" sldId="1888"/>
            <ac:spMk id="37" creationId="{21A3C459-F787-C261-A775-551B8CB6F587}"/>
          </ac:spMkLst>
        </pc:spChg>
        <pc:spChg chg="add mod">
          <ac:chgData name="Tim Lindenau" userId="e7d33f7f36d2dedb" providerId="LiveId" clId="{4095C98E-268F-A441-96F3-258371F43204}" dt="2024-07-08T07:46:55.658" v="1507"/>
          <ac:spMkLst>
            <pc:docMk/>
            <pc:sldMk cId="1151690606" sldId="1888"/>
            <ac:spMk id="38" creationId="{CDF1C497-B5BE-D81F-8A3D-71D63512A763}"/>
          </ac:spMkLst>
        </pc:spChg>
        <pc:spChg chg="add mod">
          <ac:chgData name="Tim Lindenau" userId="e7d33f7f36d2dedb" providerId="LiveId" clId="{4095C98E-268F-A441-96F3-258371F43204}" dt="2024-07-08T07:46:55.658" v="1507"/>
          <ac:spMkLst>
            <pc:docMk/>
            <pc:sldMk cId="1151690606" sldId="1888"/>
            <ac:spMk id="39" creationId="{D0805345-0ADC-3657-C8F4-C5A92AC0EC0B}"/>
          </ac:spMkLst>
        </pc:spChg>
        <pc:spChg chg="add mod">
          <ac:chgData name="Tim Lindenau" userId="e7d33f7f36d2dedb" providerId="LiveId" clId="{4095C98E-268F-A441-96F3-258371F43204}" dt="2024-07-08T07:46:55.658" v="1507"/>
          <ac:spMkLst>
            <pc:docMk/>
            <pc:sldMk cId="1151690606" sldId="1888"/>
            <ac:spMk id="40" creationId="{D8602CEF-7A58-81D2-EEB9-F60C0735C151}"/>
          </ac:spMkLst>
        </pc:spChg>
        <pc:spChg chg="add mod">
          <ac:chgData name="Tim Lindenau" userId="e7d33f7f36d2dedb" providerId="LiveId" clId="{4095C98E-268F-A441-96F3-258371F43204}" dt="2024-07-08T07:46:55.658" v="1507"/>
          <ac:spMkLst>
            <pc:docMk/>
            <pc:sldMk cId="1151690606" sldId="1888"/>
            <ac:spMk id="41" creationId="{7323BD3E-4005-AC82-D82D-727EF72BE042}"/>
          </ac:spMkLst>
        </pc:spChg>
        <pc:spChg chg="add mod">
          <ac:chgData name="Tim Lindenau" userId="e7d33f7f36d2dedb" providerId="LiveId" clId="{4095C98E-268F-A441-96F3-258371F43204}" dt="2024-07-08T07:46:55.658" v="1507"/>
          <ac:spMkLst>
            <pc:docMk/>
            <pc:sldMk cId="1151690606" sldId="1888"/>
            <ac:spMk id="42" creationId="{757F3A43-F308-F487-8891-17C56A3AFF1A}"/>
          </ac:spMkLst>
        </pc:spChg>
        <pc:spChg chg="add mod">
          <ac:chgData name="Tim Lindenau" userId="e7d33f7f36d2dedb" providerId="LiveId" clId="{4095C98E-268F-A441-96F3-258371F43204}" dt="2024-07-08T07:46:55.658" v="1507"/>
          <ac:spMkLst>
            <pc:docMk/>
            <pc:sldMk cId="1151690606" sldId="1888"/>
            <ac:spMk id="43" creationId="{8480776F-4D7C-EB74-EF14-D26242EC0680}"/>
          </ac:spMkLst>
        </pc:spChg>
        <pc:spChg chg="add mod">
          <ac:chgData name="Tim Lindenau" userId="e7d33f7f36d2dedb" providerId="LiveId" clId="{4095C98E-268F-A441-96F3-258371F43204}" dt="2024-07-08T07:46:55.658" v="1507"/>
          <ac:spMkLst>
            <pc:docMk/>
            <pc:sldMk cId="1151690606" sldId="1888"/>
            <ac:spMk id="44" creationId="{40B6F967-F676-0952-3BC2-AFA09BC56080}"/>
          </ac:spMkLst>
        </pc:spChg>
        <pc:spChg chg="add mod">
          <ac:chgData name="Tim Lindenau" userId="e7d33f7f36d2dedb" providerId="LiveId" clId="{4095C98E-268F-A441-96F3-258371F43204}" dt="2024-07-08T07:46:55.658" v="1507"/>
          <ac:spMkLst>
            <pc:docMk/>
            <pc:sldMk cId="1151690606" sldId="1888"/>
            <ac:spMk id="45" creationId="{FD6B2489-0F74-9C1A-058A-FB9B67EABACF}"/>
          </ac:spMkLst>
        </pc:spChg>
        <pc:spChg chg="add mod">
          <ac:chgData name="Tim Lindenau" userId="e7d33f7f36d2dedb" providerId="LiveId" clId="{4095C98E-268F-A441-96F3-258371F43204}" dt="2024-07-08T07:46:55.658" v="1507"/>
          <ac:spMkLst>
            <pc:docMk/>
            <pc:sldMk cId="1151690606" sldId="1888"/>
            <ac:spMk id="46" creationId="{990F2DC3-2950-10ED-0AC3-A4AC3A0F3E6A}"/>
          </ac:spMkLst>
        </pc:spChg>
        <pc:spChg chg="add mod">
          <ac:chgData name="Tim Lindenau" userId="e7d33f7f36d2dedb" providerId="LiveId" clId="{4095C98E-268F-A441-96F3-258371F43204}" dt="2024-07-08T07:46:55.658" v="1507"/>
          <ac:spMkLst>
            <pc:docMk/>
            <pc:sldMk cId="1151690606" sldId="1888"/>
            <ac:spMk id="47" creationId="{2DC3C97C-C6D4-93DB-C5F7-83682CD5164D}"/>
          </ac:spMkLst>
        </pc:spChg>
        <pc:spChg chg="add mod">
          <ac:chgData name="Tim Lindenau" userId="e7d33f7f36d2dedb" providerId="LiveId" clId="{4095C98E-268F-A441-96F3-258371F43204}" dt="2024-07-08T07:46:55.658" v="1507"/>
          <ac:spMkLst>
            <pc:docMk/>
            <pc:sldMk cId="1151690606" sldId="1888"/>
            <ac:spMk id="48" creationId="{9F626E32-793C-6CBC-CE5B-DD1AF76DC6F5}"/>
          </ac:spMkLst>
        </pc:spChg>
        <pc:spChg chg="add mod">
          <ac:chgData name="Tim Lindenau" userId="e7d33f7f36d2dedb" providerId="LiveId" clId="{4095C98E-268F-A441-96F3-258371F43204}" dt="2024-07-08T07:46:55.658" v="1507"/>
          <ac:spMkLst>
            <pc:docMk/>
            <pc:sldMk cId="1151690606" sldId="1888"/>
            <ac:spMk id="49" creationId="{623735F1-A06B-6F07-8ED4-746F2F8DD7E2}"/>
          </ac:spMkLst>
        </pc:spChg>
        <pc:spChg chg="add mod">
          <ac:chgData name="Tim Lindenau" userId="e7d33f7f36d2dedb" providerId="LiveId" clId="{4095C98E-268F-A441-96F3-258371F43204}" dt="2024-07-08T07:46:55.658" v="1507"/>
          <ac:spMkLst>
            <pc:docMk/>
            <pc:sldMk cId="1151690606" sldId="1888"/>
            <ac:spMk id="50" creationId="{D6E63C45-77AA-FFFF-8916-FFE1357DDB34}"/>
          </ac:spMkLst>
        </pc:spChg>
      </pc:sldChg>
      <pc:sldChg chg="addSp delSp modSp add del mod ord modNotes modNotesTx">
        <pc:chgData name="Tim Lindenau" userId="e7d33f7f36d2dedb" providerId="LiveId" clId="{4095C98E-268F-A441-96F3-258371F43204}" dt="2024-07-16T14:30:24.349" v="66893" actId="2696"/>
        <pc:sldMkLst>
          <pc:docMk/>
          <pc:sldMk cId="419471573" sldId="1889"/>
        </pc:sldMkLst>
        <pc:spChg chg="mod">
          <ac:chgData name="Tim Lindenau" userId="e7d33f7f36d2dedb" providerId="LiveId" clId="{4095C98E-268F-A441-96F3-258371F43204}" dt="2024-07-08T08:09:00.901" v="1942" actId="20577"/>
          <ac:spMkLst>
            <pc:docMk/>
            <pc:sldMk cId="419471573" sldId="1889"/>
            <ac:spMk id="2" creationId="{AD9986CA-AE53-306A-6765-015516918811}"/>
          </ac:spMkLst>
        </pc:spChg>
        <pc:spChg chg="add mod">
          <ac:chgData name="Tim Lindenau" userId="e7d33f7f36d2dedb" providerId="LiveId" clId="{4095C98E-268F-A441-96F3-258371F43204}" dt="2024-07-08T08:10:08.991" v="1998" actId="1035"/>
          <ac:spMkLst>
            <pc:docMk/>
            <pc:sldMk cId="419471573" sldId="1889"/>
            <ac:spMk id="3" creationId="{F55CFAE9-BC03-33FF-979D-85FD4180EC97}"/>
          </ac:spMkLst>
        </pc:spChg>
        <pc:spChg chg="add mod">
          <ac:chgData name="Tim Lindenau" userId="e7d33f7f36d2dedb" providerId="LiveId" clId="{4095C98E-268F-A441-96F3-258371F43204}" dt="2024-07-08T08:10:08.991" v="1998" actId="1035"/>
          <ac:spMkLst>
            <pc:docMk/>
            <pc:sldMk cId="419471573" sldId="1889"/>
            <ac:spMk id="6" creationId="{4EB5975C-8DB0-211D-C3BC-3A76B7767038}"/>
          </ac:spMkLst>
        </pc:spChg>
        <pc:spChg chg="add mod">
          <ac:chgData name="Tim Lindenau" userId="e7d33f7f36d2dedb" providerId="LiveId" clId="{4095C98E-268F-A441-96F3-258371F43204}" dt="2024-07-08T08:55:08.246" v="3253"/>
          <ac:spMkLst>
            <pc:docMk/>
            <pc:sldMk cId="419471573" sldId="1889"/>
            <ac:spMk id="7" creationId="{2FAFD1CC-6731-8293-A1EC-740FE209517A}"/>
          </ac:spMkLst>
        </pc:spChg>
        <pc:spChg chg="add mod">
          <ac:chgData name="Tim Lindenau" userId="e7d33f7f36d2dedb" providerId="LiveId" clId="{4095C98E-268F-A441-96F3-258371F43204}" dt="2024-07-08T18:29:43.405" v="29994" actId="1036"/>
          <ac:spMkLst>
            <pc:docMk/>
            <pc:sldMk cId="419471573" sldId="1889"/>
            <ac:spMk id="8" creationId="{AD023BB6-5CD3-0E8A-B1CE-61815B9BD92F}"/>
          </ac:spMkLst>
        </pc:spChg>
        <pc:spChg chg="del">
          <ac:chgData name="Tim Lindenau" userId="e7d33f7f36d2dedb" providerId="LiveId" clId="{4095C98E-268F-A441-96F3-258371F43204}" dt="2024-07-08T08:10:18.372" v="1999" actId="478"/>
          <ac:spMkLst>
            <pc:docMk/>
            <pc:sldMk cId="419471573" sldId="1889"/>
            <ac:spMk id="9" creationId="{7E151B6C-059D-BE1B-D39F-4D212E0F21D7}"/>
          </ac:spMkLst>
        </pc:spChg>
        <pc:spChg chg="add mod">
          <ac:chgData name="Tim Lindenau" userId="e7d33f7f36d2dedb" providerId="LiveId" clId="{4095C98E-268F-A441-96F3-258371F43204}" dt="2024-07-08T18:29:43.405" v="29994" actId="1036"/>
          <ac:spMkLst>
            <pc:docMk/>
            <pc:sldMk cId="419471573" sldId="1889"/>
            <ac:spMk id="10" creationId="{14B6CA41-4467-E529-5562-5FF0A80543B0}"/>
          </ac:spMkLst>
        </pc:spChg>
        <pc:spChg chg="add mod">
          <ac:chgData name="Tim Lindenau" userId="e7d33f7f36d2dedb" providerId="LiveId" clId="{4095C98E-268F-A441-96F3-258371F43204}" dt="2024-07-08T18:29:43.405" v="29994" actId="1036"/>
          <ac:spMkLst>
            <pc:docMk/>
            <pc:sldMk cId="419471573" sldId="1889"/>
            <ac:spMk id="11" creationId="{85E40637-2A02-4309-F080-205E35BC88B3}"/>
          </ac:spMkLst>
        </pc:spChg>
        <pc:spChg chg="add mod">
          <ac:chgData name="Tim Lindenau" userId="e7d33f7f36d2dedb" providerId="LiveId" clId="{4095C98E-268F-A441-96F3-258371F43204}" dt="2024-07-09T06:02:16.065" v="32750" actId="20577"/>
          <ac:spMkLst>
            <pc:docMk/>
            <pc:sldMk cId="419471573" sldId="1889"/>
            <ac:spMk id="13" creationId="{16C1BA3C-FB23-32C6-9015-3719BFA64BDE}"/>
          </ac:spMkLst>
        </pc:spChg>
        <pc:spChg chg="add mod">
          <ac:chgData name="Tim Lindenau" userId="e7d33f7f36d2dedb" providerId="LiveId" clId="{4095C98E-268F-A441-96F3-258371F43204}" dt="2024-07-08T18:29:51.936" v="30003" actId="1036"/>
          <ac:spMkLst>
            <pc:docMk/>
            <pc:sldMk cId="419471573" sldId="1889"/>
            <ac:spMk id="14" creationId="{F3A8409C-8ABC-E60E-1342-3C9C97DB7972}"/>
          </ac:spMkLst>
        </pc:spChg>
        <pc:spChg chg="add mod">
          <ac:chgData name="Tim Lindenau" userId="e7d33f7f36d2dedb" providerId="LiveId" clId="{4095C98E-268F-A441-96F3-258371F43204}" dt="2024-07-09T06:02:39.713" v="32751" actId="20577"/>
          <ac:spMkLst>
            <pc:docMk/>
            <pc:sldMk cId="419471573" sldId="1889"/>
            <ac:spMk id="17" creationId="{A273DCDC-FAFE-CFD9-6ACC-50B35C6133B8}"/>
          </ac:spMkLst>
        </pc:spChg>
        <pc:spChg chg="add mod">
          <ac:chgData name="Tim Lindenau" userId="e7d33f7f36d2dedb" providerId="LiveId" clId="{4095C98E-268F-A441-96F3-258371F43204}" dt="2024-07-08T09:11:42.249" v="4232" actId="1076"/>
          <ac:spMkLst>
            <pc:docMk/>
            <pc:sldMk cId="419471573" sldId="1889"/>
            <ac:spMk id="19" creationId="{4D68F4B4-4CD1-C714-AB32-B2ECD7E4232C}"/>
          </ac:spMkLst>
        </pc:spChg>
        <pc:picChg chg="add mod modCrop">
          <ac:chgData name="Tim Lindenau" userId="e7d33f7f36d2dedb" providerId="LiveId" clId="{4095C98E-268F-A441-96F3-258371F43204}" dt="2024-07-08T18:29:51.936" v="30003" actId="1036"/>
          <ac:picMkLst>
            <pc:docMk/>
            <pc:sldMk cId="419471573" sldId="1889"/>
            <ac:picMk id="12" creationId="{500E50D7-9D9C-0A86-464C-943C062BEF42}"/>
          </ac:picMkLst>
        </pc:picChg>
        <pc:picChg chg="add del mod">
          <ac:chgData name="Tim Lindenau" userId="e7d33f7f36d2dedb" providerId="LiveId" clId="{4095C98E-268F-A441-96F3-258371F43204}" dt="2024-07-08T08:47:51.952" v="2926" actId="478"/>
          <ac:picMkLst>
            <pc:docMk/>
            <pc:sldMk cId="419471573" sldId="1889"/>
            <ac:picMk id="15" creationId="{4E1EE063-315A-B853-4848-01D925259638}"/>
          </ac:picMkLst>
        </pc:picChg>
        <pc:picChg chg="add mod">
          <ac:chgData name="Tim Lindenau" userId="e7d33f7f36d2dedb" providerId="LiveId" clId="{4095C98E-268F-A441-96F3-258371F43204}" dt="2024-07-08T18:29:51.936" v="30003" actId="1036"/>
          <ac:picMkLst>
            <pc:docMk/>
            <pc:sldMk cId="419471573" sldId="1889"/>
            <ac:picMk id="16" creationId="{19525131-FA7A-03AB-1E67-A45FD14F7D1D}"/>
          </ac:picMkLst>
        </pc:picChg>
        <pc:picChg chg="add mod">
          <ac:chgData name="Tim Lindenau" userId="e7d33f7f36d2dedb" providerId="LiveId" clId="{4095C98E-268F-A441-96F3-258371F43204}" dt="2024-07-08T18:29:51.936" v="30003" actId="1036"/>
          <ac:picMkLst>
            <pc:docMk/>
            <pc:sldMk cId="419471573" sldId="1889"/>
            <ac:picMk id="18" creationId="{BD25AC64-8CD6-F8BD-8198-EDECD0DD24B9}"/>
          </ac:picMkLst>
        </pc:picChg>
      </pc:sldChg>
      <pc:sldChg chg="addSp delSp modSp add mod ord delAnim modAnim modNotes modNotesTx">
        <pc:chgData name="Tim Lindenau" userId="e7d33f7f36d2dedb" providerId="LiveId" clId="{4095C98E-268F-A441-96F3-258371F43204}" dt="2024-07-16T09:33:08.638" v="64667" actId="20578"/>
        <pc:sldMkLst>
          <pc:docMk/>
          <pc:sldMk cId="3759757884" sldId="1890"/>
        </pc:sldMkLst>
        <pc:spChg chg="mod">
          <ac:chgData name="Tim Lindenau" userId="e7d33f7f36d2dedb" providerId="LiveId" clId="{4095C98E-268F-A441-96F3-258371F43204}" dt="2024-07-14T10:37:46.112" v="58892" actId="20577"/>
          <ac:spMkLst>
            <pc:docMk/>
            <pc:sldMk cId="3759757884" sldId="1890"/>
            <ac:spMk id="2" creationId="{AD9986CA-AE53-306A-6765-015516918811}"/>
          </ac:spMkLst>
        </pc:spChg>
        <pc:spChg chg="add del mod">
          <ac:chgData name="Tim Lindenau" userId="e7d33f7f36d2dedb" providerId="LiveId" clId="{4095C98E-268F-A441-96F3-258371F43204}" dt="2024-07-09T09:50:58.916" v="41314" actId="478"/>
          <ac:spMkLst>
            <pc:docMk/>
            <pc:sldMk cId="3759757884" sldId="1890"/>
            <ac:spMk id="3" creationId="{C91F12CF-6026-06CC-4378-EF3CA5103AFD}"/>
          </ac:spMkLst>
        </pc:spChg>
        <pc:spChg chg="add del mod">
          <ac:chgData name="Tim Lindenau" userId="e7d33f7f36d2dedb" providerId="LiveId" clId="{4095C98E-268F-A441-96F3-258371F43204}" dt="2024-07-15T07:22:04.834" v="61756" actId="478"/>
          <ac:spMkLst>
            <pc:docMk/>
            <pc:sldMk cId="3759757884" sldId="1890"/>
            <ac:spMk id="3" creationId="{EF336755-9F5D-E1E8-DC8E-7E873E1318CA}"/>
          </ac:spMkLst>
        </pc:spChg>
        <pc:spChg chg="del">
          <ac:chgData name="Tim Lindenau" userId="e7d33f7f36d2dedb" providerId="LiveId" clId="{4095C98E-268F-A441-96F3-258371F43204}" dt="2024-07-14T09:38:51.864" v="57769" actId="478"/>
          <ac:spMkLst>
            <pc:docMk/>
            <pc:sldMk cId="3759757884" sldId="1890"/>
            <ac:spMk id="4" creationId="{19036CC0-1C1A-DB39-8A88-3ABC981792FC}"/>
          </ac:spMkLst>
        </pc:spChg>
        <pc:spChg chg="add del mod">
          <ac:chgData name="Tim Lindenau" userId="e7d33f7f36d2dedb" providerId="LiveId" clId="{4095C98E-268F-A441-96F3-258371F43204}" dt="2024-07-09T09:51:59.707" v="41322" actId="478"/>
          <ac:spMkLst>
            <pc:docMk/>
            <pc:sldMk cId="3759757884" sldId="1890"/>
            <ac:spMk id="6" creationId="{9757B86C-13A5-E65E-E060-5A1B9B041437}"/>
          </ac:spMkLst>
        </pc:spChg>
        <pc:spChg chg="add del mod">
          <ac:chgData name="Tim Lindenau" userId="e7d33f7f36d2dedb" providerId="LiveId" clId="{4095C98E-268F-A441-96F3-258371F43204}" dt="2024-07-15T07:22:04.834" v="61756" actId="478"/>
          <ac:spMkLst>
            <pc:docMk/>
            <pc:sldMk cId="3759757884" sldId="1890"/>
            <ac:spMk id="6" creationId="{E5414F4E-37F1-4734-3278-AB8A12C8828E}"/>
          </ac:spMkLst>
        </pc:spChg>
        <pc:spChg chg="add mod">
          <ac:chgData name="Tim Lindenau" userId="e7d33f7f36d2dedb" providerId="LiveId" clId="{4095C98E-268F-A441-96F3-258371F43204}" dt="2024-07-14T09:38:52.089" v="57770"/>
          <ac:spMkLst>
            <pc:docMk/>
            <pc:sldMk cId="3759757884" sldId="1890"/>
            <ac:spMk id="7" creationId="{049B5CC6-8A9E-3E9F-3915-35FE53F4C75A}"/>
          </ac:spMkLst>
        </pc:spChg>
        <pc:spChg chg="add mod">
          <ac:chgData name="Tim Lindenau" userId="e7d33f7f36d2dedb" providerId="LiveId" clId="{4095C98E-268F-A441-96F3-258371F43204}" dt="2024-07-09T10:13:10.004" v="41611" actId="1035"/>
          <ac:spMkLst>
            <pc:docMk/>
            <pc:sldMk cId="3759757884" sldId="1890"/>
            <ac:spMk id="9" creationId="{1DD4D970-82F1-46E5-414B-BC98AF2619A9}"/>
          </ac:spMkLst>
        </pc:spChg>
        <pc:spChg chg="del">
          <ac:chgData name="Tim Lindenau" userId="e7d33f7f36d2dedb" providerId="LiveId" clId="{4095C98E-268F-A441-96F3-258371F43204}" dt="2024-07-09T09:49:18.291" v="41313" actId="478"/>
          <ac:spMkLst>
            <pc:docMk/>
            <pc:sldMk cId="3759757884" sldId="1890"/>
            <ac:spMk id="9" creationId="{7E151B6C-059D-BE1B-D39F-4D212E0F21D7}"/>
          </ac:spMkLst>
        </pc:spChg>
        <pc:spChg chg="add mod">
          <ac:chgData name="Tim Lindenau" userId="e7d33f7f36d2dedb" providerId="LiveId" clId="{4095C98E-268F-A441-96F3-258371F43204}" dt="2024-07-09T10:13:10.004" v="41611" actId="1035"/>
          <ac:spMkLst>
            <pc:docMk/>
            <pc:sldMk cId="3759757884" sldId="1890"/>
            <ac:spMk id="11" creationId="{AE5988A3-0BA2-0B14-9475-78AE8BF4639A}"/>
          </ac:spMkLst>
        </pc:spChg>
        <pc:picChg chg="add mod">
          <ac:chgData name="Tim Lindenau" userId="e7d33f7f36d2dedb" providerId="LiveId" clId="{4095C98E-268F-A441-96F3-258371F43204}" dt="2024-07-15T07:23:12.300" v="61759"/>
          <ac:picMkLst>
            <pc:docMk/>
            <pc:sldMk cId="3759757884" sldId="1890"/>
            <ac:picMk id="4" creationId="{0323FCBC-E7E1-D5DB-79B4-51426D6DDF81}"/>
          </ac:picMkLst>
        </pc:picChg>
        <pc:picChg chg="add del mod">
          <ac:chgData name="Tim Lindenau" userId="e7d33f7f36d2dedb" providerId="LiveId" clId="{4095C98E-268F-A441-96F3-258371F43204}" dt="2024-07-09T10:12:53.936" v="41596" actId="478"/>
          <ac:picMkLst>
            <pc:docMk/>
            <pc:sldMk cId="3759757884" sldId="1890"/>
            <ac:picMk id="7" creationId="{4CA57666-6D3C-29B1-6D89-338C1B8F14F9}"/>
          </ac:picMkLst>
        </pc:picChg>
        <pc:picChg chg="add del mod">
          <ac:chgData name="Tim Lindenau" userId="e7d33f7f36d2dedb" providerId="LiveId" clId="{4095C98E-268F-A441-96F3-258371F43204}" dt="2024-07-15T07:23:11.565" v="61758" actId="478"/>
          <ac:picMkLst>
            <pc:docMk/>
            <pc:sldMk cId="3759757884" sldId="1890"/>
            <ac:picMk id="8" creationId="{27C5478C-A64A-F52F-DF61-108B544CDC1B}"/>
          </ac:picMkLst>
        </pc:picChg>
        <pc:picChg chg="add mod">
          <ac:chgData name="Tim Lindenau" userId="e7d33f7f36d2dedb" providerId="LiveId" clId="{4095C98E-268F-A441-96F3-258371F43204}" dt="2024-07-15T07:22:56.484" v="61757"/>
          <ac:picMkLst>
            <pc:docMk/>
            <pc:sldMk cId="3759757884" sldId="1890"/>
            <ac:picMk id="10" creationId="{945B3C19-383A-88DC-2732-8754A726BFD2}"/>
          </ac:picMkLst>
        </pc:picChg>
      </pc:sldChg>
      <pc:sldChg chg="modSp add del mod">
        <pc:chgData name="Tim Lindenau" userId="e7d33f7f36d2dedb" providerId="LiveId" clId="{4095C98E-268F-A441-96F3-258371F43204}" dt="2024-07-16T14:30:29.593" v="66895" actId="2696"/>
        <pc:sldMkLst>
          <pc:docMk/>
          <pc:sldMk cId="1305667254" sldId="1891"/>
        </pc:sldMkLst>
        <pc:spChg chg="mod">
          <ac:chgData name="Tim Lindenau" userId="e7d33f7f36d2dedb" providerId="LiveId" clId="{4095C98E-268F-A441-96F3-258371F43204}" dt="2024-07-08T07:12:04.949" v="291" actId="20577"/>
          <ac:spMkLst>
            <pc:docMk/>
            <pc:sldMk cId="1305667254" sldId="1891"/>
            <ac:spMk id="2" creationId="{AD9986CA-AE53-306A-6765-015516918811}"/>
          </ac:spMkLst>
        </pc:spChg>
        <pc:spChg chg="mod">
          <ac:chgData name="Tim Lindenau" userId="e7d33f7f36d2dedb" providerId="LiveId" clId="{4095C98E-268F-A441-96F3-258371F43204}" dt="2024-07-08T07:21:21.472" v="370" actId="20577"/>
          <ac:spMkLst>
            <pc:docMk/>
            <pc:sldMk cId="1305667254" sldId="1891"/>
            <ac:spMk id="9" creationId="{7E151B6C-059D-BE1B-D39F-4D212E0F21D7}"/>
          </ac:spMkLst>
        </pc:spChg>
      </pc:sldChg>
      <pc:sldChg chg="addSp delSp modSp add mod modNotes modNotesTx">
        <pc:chgData name="Tim Lindenau" userId="e7d33f7f36d2dedb" providerId="LiveId" clId="{4095C98E-268F-A441-96F3-258371F43204}" dt="2024-07-16T14:29:24.988" v="66885" actId="20577"/>
        <pc:sldMkLst>
          <pc:docMk/>
          <pc:sldMk cId="703362022" sldId="1892"/>
        </pc:sldMkLst>
        <pc:spChg chg="mod">
          <ac:chgData name="Tim Lindenau" userId="e7d33f7f36d2dedb" providerId="LiveId" clId="{4095C98E-268F-A441-96F3-258371F43204}" dt="2024-07-15T07:18:29.063" v="61573" actId="20577"/>
          <ac:spMkLst>
            <pc:docMk/>
            <pc:sldMk cId="703362022" sldId="1892"/>
            <ac:spMk id="2" creationId="{AD9986CA-AE53-306A-6765-015516918811}"/>
          </ac:spMkLst>
        </pc:spChg>
        <pc:spChg chg="del">
          <ac:chgData name="Tim Lindenau" userId="e7d33f7f36d2dedb" providerId="LiveId" clId="{4095C98E-268F-A441-96F3-258371F43204}" dt="2024-07-15T07:18:31.762" v="61574" actId="478"/>
          <ac:spMkLst>
            <pc:docMk/>
            <pc:sldMk cId="703362022" sldId="1892"/>
            <ac:spMk id="3" creationId="{F55CFAE9-BC03-33FF-979D-85FD4180EC97}"/>
          </ac:spMkLst>
        </pc:spChg>
        <pc:spChg chg="del">
          <ac:chgData name="Tim Lindenau" userId="e7d33f7f36d2dedb" providerId="LiveId" clId="{4095C98E-268F-A441-96F3-258371F43204}" dt="2024-07-14T09:38:28.717" v="57757" actId="478"/>
          <ac:spMkLst>
            <pc:docMk/>
            <pc:sldMk cId="703362022" sldId="1892"/>
            <ac:spMk id="4" creationId="{19036CC0-1C1A-DB39-8A88-3ABC981792FC}"/>
          </ac:spMkLst>
        </pc:spChg>
        <pc:spChg chg="del">
          <ac:chgData name="Tim Lindenau" userId="e7d33f7f36d2dedb" providerId="LiveId" clId="{4095C98E-268F-A441-96F3-258371F43204}" dt="2024-07-15T07:18:31.762" v="61574" actId="478"/>
          <ac:spMkLst>
            <pc:docMk/>
            <pc:sldMk cId="703362022" sldId="1892"/>
            <ac:spMk id="6" creationId="{4EB5975C-8DB0-211D-C3BC-3A76B7767038}"/>
          </ac:spMkLst>
        </pc:spChg>
        <pc:spChg chg="del">
          <ac:chgData name="Tim Lindenau" userId="e7d33f7f36d2dedb" providerId="LiveId" clId="{4095C98E-268F-A441-96F3-258371F43204}" dt="2024-07-15T07:18:31.762" v="61574" actId="478"/>
          <ac:spMkLst>
            <pc:docMk/>
            <pc:sldMk cId="703362022" sldId="1892"/>
            <ac:spMk id="7" creationId="{2FAFD1CC-6731-8293-A1EC-740FE209517A}"/>
          </ac:spMkLst>
        </pc:spChg>
        <pc:spChg chg="del">
          <ac:chgData name="Tim Lindenau" userId="e7d33f7f36d2dedb" providerId="LiveId" clId="{4095C98E-268F-A441-96F3-258371F43204}" dt="2024-07-08T09:19:29.533" v="4580" actId="478"/>
          <ac:spMkLst>
            <pc:docMk/>
            <pc:sldMk cId="703362022" sldId="1892"/>
            <ac:spMk id="8" creationId="{AD023BB6-5CD3-0E8A-B1CE-61815B9BD92F}"/>
          </ac:spMkLst>
        </pc:spChg>
        <pc:spChg chg="add mod">
          <ac:chgData name="Tim Lindenau" userId="e7d33f7f36d2dedb" providerId="LiveId" clId="{4095C98E-268F-A441-96F3-258371F43204}" dt="2024-07-14T09:38:29.060" v="57758"/>
          <ac:spMkLst>
            <pc:docMk/>
            <pc:sldMk cId="703362022" sldId="1892"/>
            <ac:spMk id="8" creationId="{E42A9602-49DD-D213-7BF7-FD3FAD58624E}"/>
          </ac:spMkLst>
        </pc:spChg>
        <pc:spChg chg="add mod">
          <ac:chgData name="Tim Lindenau" userId="e7d33f7f36d2dedb" providerId="LiveId" clId="{4095C98E-268F-A441-96F3-258371F43204}" dt="2024-07-14T09:41:16.317" v="57848" actId="20577"/>
          <ac:spMkLst>
            <pc:docMk/>
            <pc:sldMk cId="703362022" sldId="1892"/>
            <ac:spMk id="9" creationId="{A8928803-CE53-5F97-69C9-3D5515601FE8}"/>
          </ac:spMkLst>
        </pc:spChg>
        <pc:spChg chg="del">
          <ac:chgData name="Tim Lindenau" userId="e7d33f7f36d2dedb" providerId="LiveId" clId="{4095C98E-268F-A441-96F3-258371F43204}" dt="2024-07-08T09:19:29.533" v="4580" actId="478"/>
          <ac:spMkLst>
            <pc:docMk/>
            <pc:sldMk cId="703362022" sldId="1892"/>
            <ac:spMk id="10" creationId="{14B6CA41-4467-E529-5562-5FF0A80543B0}"/>
          </ac:spMkLst>
        </pc:spChg>
        <pc:spChg chg="del">
          <ac:chgData name="Tim Lindenau" userId="e7d33f7f36d2dedb" providerId="LiveId" clId="{4095C98E-268F-A441-96F3-258371F43204}" dt="2024-07-08T09:19:29.533" v="4580" actId="478"/>
          <ac:spMkLst>
            <pc:docMk/>
            <pc:sldMk cId="703362022" sldId="1892"/>
            <ac:spMk id="11" creationId="{85E40637-2A02-4309-F080-205E35BC88B3}"/>
          </ac:spMkLst>
        </pc:spChg>
        <pc:spChg chg="del">
          <ac:chgData name="Tim Lindenau" userId="e7d33f7f36d2dedb" providerId="LiveId" clId="{4095C98E-268F-A441-96F3-258371F43204}" dt="2024-07-08T09:19:29.533" v="4580" actId="478"/>
          <ac:spMkLst>
            <pc:docMk/>
            <pc:sldMk cId="703362022" sldId="1892"/>
            <ac:spMk id="13" creationId="{16C1BA3C-FB23-32C6-9015-3719BFA64BDE}"/>
          </ac:spMkLst>
        </pc:spChg>
        <pc:spChg chg="del">
          <ac:chgData name="Tim Lindenau" userId="e7d33f7f36d2dedb" providerId="LiveId" clId="{4095C98E-268F-A441-96F3-258371F43204}" dt="2024-07-08T09:19:33.667" v="4582" actId="478"/>
          <ac:spMkLst>
            <pc:docMk/>
            <pc:sldMk cId="703362022" sldId="1892"/>
            <ac:spMk id="14" creationId="{F3A8409C-8ABC-E60E-1342-3C9C97DB7972}"/>
          </ac:spMkLst>
        </pc:spChg>
        <pc:spChg chg="add mod">
          <ac:chgData name="Tim Lindenau" userId="e7d33f7f36d2dedb" providerId="LiveId" clId="{4095C98E-268F-A441-96F3-258371F43204}" dt="2024-07-08T09:31:11.782" v="5243" actId="1035"/>
          <ac:spMkLst>
            <pc:docMk/>
            <pc:sldMk cId="703362022" sldId="1892"/>
            <ac:spMk id="15" creationId="{6065AF3C-AF2D-C173-61FB-E79073B28623}"/>
          </ac:spMkLst>
        </pc:spChg>
        <pc:spChg chg="del">
          <ac:chgData name="Tim Lindenau" userId="e7d33f7f36d2dedb" providerId="LiveId" clId="{4095C98E-268F-A441-96F3-258371F43204}" dt="2024-07-08T09:19:29.533" v="4580" actId="478"/>
          <ac:spMkLst>
            <pc:docMk/>
            <pc:sldMk cId="703362022" sldId="1892"/>
            <ac:spMk id="17" creationId="{A273DCDC-FAFE-CFD9-6ACC-50B35C6133B8}"/>
          </ac:spMkLst>
        </pc:spChg>
        <pc:spChg chg="del">
          <ac:chgData name="Tim Lindenau" userId="e7d33f7f36d2dedb" providerId="LiveId" clId="{4095C98E-268F-A441-96F3-258371F43204}" dt="2024-07-08T09:26:58.034" v="4640" actId="478"/>
          <ac:spMkLst>
            <pc:docMk/>
            <pc:sldMk cId="703362022" sldId="1892"/>
            <ac:spMk id="19" creationId="{4D68F4B4-4CD1-C714-AB32-B2ECD7E4232C}"/>
          </ac:spMkLst>
        </pc:spChg>
        <pc:spChg chg="add mod">
          <ac:chgData name="Tim Lindenau" userId="e7d33f7f36d2dedb" providerId="LiveId" clId="{4095C98E-268F-A441-96F3-258371F43204}" dt="2024-07-15T07:16:14.204" v="61389"/>
          <ac:spMkLst>
            <pc:docMk/>
            <pc:sldMk cId="703362022" sldId="1892"/>
            <ac:spMk id="20" creationId="{9D8E701C-EDBD-34AA-D6D1-9FE93681358E}"/>
          </ac:spMkLst>
        </pc:spChg>
        <pc:spChg chg="add mod">
          <ac:chgData name="Tim Lindenau" userId="e7d33f7f36d2dedb" providerId="LiveId" clId="{4095C98E-268F-A441-96F3-258371F43204}" dt="2024-07-08T09:31:24.558" v="5286" actId="1036"/>
          <ac:spMkLst>
            <pc:docMk/>
            <pc:sldMk cId="703362022" sldId="1892"/>
            <ac:spMk id="21" creationId="{C3670426-BD7E-6DEB-50FF-C32439588391}"/>
          </ac:spMkLst>
        </pc:spChg>
        <pc:spChg chg="add mod">
          <ac:chgData name="Tim Lindenau" userId="e7d33f7f36d2dedb" providerId="LiveId" clId="{4095C98E-268F-A441-96F3-258371F43204}" dt="2024-07-16T14:29:24.988" v="66885" actId="20577"/>
          <ac:spMkLst>
            <pc:docMk/>
            <pc:sldMk cId="703362022" sldId="1892"/>
            <ac:spMk id="22" creationId="{770FE538-72EF-CDE9-7A3A-EC0BD225A286}"/>
          </ac:spMkLst>
        </pc:spChg>
        <pc:spChg chg="add del mod">
          <ac:chgData name="Tim Lindenau" userId="e7d33f7f36d2dedb" providerId="LiveId" clId="{4095C98E-268F-A441-96F3-258371F43204}" dt="2024-07-08T09:30:45.342" v="5217" actId="478"/>
          <ac:spMkLst>
            <pc:docMk/>
            <pc:sldMk cId="703362022" sldId="1892"/>
            <ac:spMk id="23" creationId="{BF47E99B-C342-C393-2C0C-105A777DB45D}"/>
          </ac:spMkLst>
        </pc:spChg>
        <pc:spChg chg="add del mod">
          <ac:chgData name="Tim Lindenau" userId="e7d33f7f36d2dedb" providerId="LiveId" clId="{4095C98E-268F-A441-96F3-258371F43204}" dt="2024-07-08T09:30:45.342" v="5217" actId="478"/>
          <ac:spMkLst>
            <pc:docMk/>
            <pc:sldMk cId="703362022" sldId="1892"/>
            <ac:spMk id="24" creationId="{60F709C9-1649-D912-12D9-2A6EED1869DC}"/>
          </ac:spMkLst>
        </pc:spChg>
        <pc:spChg chg="add mod">
          <ac:chgData name="Tim Lindenau" userId="e7d33f7f36d2dedb" providerId="LiveId" clId="{4095C98E-268F-A441-96F3-258371F43204}" dt="2024-07-08T09:44:42.919" v="6467" actId="1037"/>
          <ac:spMkLst>
            <pc:docMk/>
            <pc:sldMk cId="703362022" sldId="1892"/>
            <ac:spMk id="25" creationId="{1AB14703-B001-E879-C58C-DDBD7741AD26}"/>
          </ac:spMkLst>
        </pc:spChg>
        <pc:spChg chg="add mod">
          <ac:chgData name="Tim Lindenau" userId="e7d33f7f36d2dedb" providerId="LiveId" clId="{4095C98E-268F-A441-96F3-258371F43204}" dt="2024-07-16T08:52:41.384" v="62272" actId="20577"/>
          <ac:spMkLst>
            <pc:docMk/>
            <pc:sldMk cId="703362022" sldId="1892"/>
            <ac:spMk id="26" creationId="{9F599819-5109-0CF7-B2F6-D0AA9B2B6D72}"/>
          </ac:spMkLst>
        </pc:spChg>
        <pc:spChg chg="add mod">
          <ac:chgData name="Tim Lindenau" userId="e7d33f7f36d2dedb" providerId="LiveId" clId="{4095C98E-268F-A441-96F3-258371F43204}" dt="2024-07-08T09:44:21.134" v="6423" actId="1036"/>
          <ac:spMkLst>
            <pc:docMk/>
            <pc:sldMk cId="703362022" sldId="1892"/>
            <ac:spMk id="27" creationId="{A78FBC41-5D5C-3E9A-2A79-415FD941D803}"/>
          </ac:spMkLst>
        </pc:spChg>
        <pc:spChg chg="add mod">
          <ac:chgData name="Tim Lindenau" userId="e7d33f7f36d2dedb" providerId="LiveId" clId="{4095C98E-268F-A441-96F3-258371F43204}" dt="2024-07-08T09:44:21.134" v="6423" actId="1036"/>
          <ac:spMkLst>
            <pc:docMk/>
            <pc:sldMk cId="703362022" sldId="1892"/>
            <ac:spMk id="28" creationId="{6ED0E3BB-687D-6819-64A6-9E2BB797F0ED}"/>
          </ac:spMkLst>
        </pc:spChg>
        <pc:spChg chg="add mod">
          <ac:chgData name="Tim Lindenau" userId="e7d33f7f36d2dedb" providerId="LiveId" clId="{4095C98E-268F-A441-96F3-258371F43204}" dt="2024-07-16T08:52:51.869" v="62291" actId="20577"/>
          <ac:spMkLst>
            <pc:docMk/>
            <pc:sldMk cId="703362022" sldId="1892"/>
            <ac:spMk id="29" creationId="{CB82BEDE-72F7-723D-91C9-EA4A8FAA88BD}"/>
          </ac:spMkLst>
        </pc:spChg>
        <pc:spChg chg="add mod">
          <ac:chgData name="Tim Lindenau" userId="e7d33f7f36d2dedb" providerId="LiveId" clId="{4095C98E-268F-A441-96F3-258371F43204}" dt="2024-07-08T09:38:24.068" v="5832" actId="1076"/>
          <ac:spMkLst>
            <pc:docMk/>
            <pc:sldMk cId="703362022" sldId="1892"/>
            <ac:spMk id="30" creationId="{843D15F4-90B6-F1FD-0B15-4DBAFD4C916B}"/>
          </ac:spMkLst>
        </pc:spChg>
        <pc:spChg chg="add mod">
          <ac:chgData name="Tim Lindenau" userId="e7d33f7f36d2dedb" providerId="LiveId" clId="{4095C98E-268F-A441-96F3-258371F43204}" dt="2024-07-08T09:38:24.068" v="5832" actId="1076"/>
          <ac:spMkLst>
            <pc:docMk/>
            <pc:sldMk cId="703362022" sldId="1892"/>
            <ac:spMk id="31" creationId="{39EFF748-D9D6-B59C-CC71-7F820AE9A253}"/>
          </ac:spMkLst>
        </pc:spChg>
        <pc:spChg chg="add mod">
          <ac:chgData name="Tim Lindenau" userId="e7d33f7f36d2dedb" providerId="LiveId" clId="{4095C98E-268F-A441-96F3-258371F43204}" dt="2024-07-08T09:44:26.288" v="6432" actId="1035"/>
          <ac:spMkLst>
            <pc:docMk/>
            <pc:sldMk cId="703362022" sldId="1892"/>
            <ac:spMk id="32" creationId="{E3375767-D017-FF05-8AE3-A35F30A930C6}"/>
          </ac:spMkLst>
        </pc:spChg>
        <pc:spChg chg="add mod">
          <ac:chgData name="Tim Lindenau" userId="e7d33f7f36d2dedb" providerId="LiveId" clId="{4095C98E-268F-A441-96F3-258371F43204}" dt="2024-07-08T09:47:29.271" v="6551" actId="20577"/>
          <ac:spMkLst>
            <pc:docMk/>
            <pc:sldMk cId="703362022" sldId="1892"/>
            <ac:spMk id="33" creationId="{AA0665DC-E9F3-F5AD-839D-A09095CB1837}"/>
          </ac:spMkLst>
        </pc:spChg>
        <pc:spChg chg="add mod">
          <ac:chgData name="Tim Lindenau" userId="e7d33f7f36d2dedb" providerId="LiveId" clId="{4095C98E-268F-A441-96F3-258371F43204}" dt="2024-07-16T08:53:11.412" v="62301" actId="20577"/>
          <ac:spMkLst>
            <pc:docMk/>
            <pc:sldMk cId="703362022" sldId="1892"/>
            <ac:spMk id="34" creationId="{2D042C22-B24E-D714-B845-004FE83ABD2C}"/>
          </ac:spMkLst>
        </pc:spChg>
        <pc:spChg chg="add del">
          <ac:chgData name="Tim Lindenau" userId="e7d33f7f36d2dedb" providerId="LiveId" clId="{4095C98E-268F-A441-96F3-258371F43204}" dt="2024-07-08T09:56:51.599" v="6580" actId="22"/>
          <ac:spMkLst>
            <pc:docMk/>
            <pc:sldMk cId="703362022" sldId="1892"/>
            <ac:spMk id="36" creationId="{70396886-132F-ED33-AAF5-5CE2CE0F12C3}"/>
          </ac:spMkLst>
        </pc:spChg>
        <pc:picChg chg="del">
          <ac:chgData name="Tim Lindenau" userId="e7d33f7f36d2dedb" providerId="LiveId" clId="{4095C98E-268F-A441-96F3-258371F43204}" dt="2024-07-08T09:19:29.533" v="4580" actId="478"/>
          <ac:picMkLst>
            <pc:docMk/>
            <pc:sldMk cId="703362022" sldId="1892"/>
            <ac:picMk id="12" creationId="{500E50D7-9D9C-0A86-464C-943C062BEF42}"/>
          </ac:picMkLst>
        </pc:picChg>
        <pc:picChg chg="del">
          <ac:chgData name="Tim Lindenau" userId="e7d33f7f36d2dedb" providerId="LiveId" clId="{4095C98E-268F-A441-96F3-258371F43204}" dt="2024-07-08T09:19:29.533" v="4580" actId="478"/>
          <ac:picMkLst>
            <pc:docMk/>
            <pc:sldMk cId="703362022" sldId="1892"/>
            <ac:picMk id="16" creationId="{19525131-FA7A-03AB-1E67-A45FD14F7D1D}"/>
          </ac:picMkLst>
        </pc:picChg>
        <pc:picChg chg="del">
          <ac:chgData name="Tim Lindenau" userId="e7d33f7f36d2dedb" providerId="LiveId" clId="{4095C98E-268F-A441-96F3-258371F43204}" dt="2024-07-08T09:19:29.533" v="4580" actId="478"/>
          <ac:picMkLst>
            <pc:docMk/>
            <pc:sldMk cId="703362022" sldId="1892"/>
            <ac:picMk id="18" creationId="{BD25AC64-8CD6-F8BD-8198-EDECD0DD24B9}"/>
          </ac:picMkLst>
        </pc:picChg>
      </pc:sldChg>
      <pc:sldChg chg="add del ord">
        <pc:chgData name="Tim Lindenau" userId="e7d33f7f36d2dedb" providerId="LiveId" clId="{4095C98E-268F-A441-96F3-258371F43204}" dt="2024-07-08T09:13:45.060" v="4234" actId="2696"/>
        <pc:sldMkLst>
          <pc:docMk/>
          <pc:sldMk cId="1978063731" sldId="1892"/>
        </pc:sldMkLst>
      </pc:sldChg>
      <pc:sldChg chg="addSp delSp modSp add del mod">
        <pc:chgData name="Tim Lindenau" userId="e7d33f7f36d2dedb" providerId="LiveId" clId="{4095C98E-268F-A441-96F3-258371F43204}" dt="2024-07-08T12:30:51.162" v="11059" actId="2696"/>
        <pc:sldMkLst>
          <pc:docMk/>
          <pc:sldMk cId="4185685101" sldId="1893"/>
        </pc:sldMkLst>
        <pc:spChg chg="mod">
          <ac:chgData name="Tim Lindenau" userId="e7d33f7f36d2dedb" providerId="LiveId" clId="{4095C98E-268F-A441-96F3-258371F43204}" dt="2024-07-08T09:57:01.037" v="6609" actId="20577"/>
          <ac:spMkLst>
            <pc:docMk/>
            <pc:sldMk cId="4185685101" sldId="1893"/>
            <ac:spMk id="2" creationId="{AD9986CA-AE53-306A-6765-015516918811}"/>
          </ac:spMkLst>
        </pc:spChg>
        <pc:spChg chg="mod">
          <ac:chgData name="Tim Lindenau" userId="e7d33f7f36d2dedb" providerId="LiveId" clId="{4095C98E-268F-A441-96F3-258371F43204}" dt="2024-07-08T11:09:43.235" v="7618" actId="408"/>
          <ac:spMkLst>
            <pc:docMk/>
            <pc:sldMk cId="4185685101" sldId="1893"/>
            <ac:spMk id="3" creationId="{F55CFAE9-BC03-33FF-979D-85FD4180EC97}"/>
          </ac:spMkLst>
        </pc:spChg>
        <pc:spChg chg="del">
          <ac:chgData name="Tim Lindenau" userId="e7d33f7f36d2dedb" providerId="LiveId" clId="{4095C98E-268F-A441-96F3-258371F43204}" dt="2024-07-08T09:57:18.993" v="6614" actId="478"/>
          <ac:spMkLst>
            <pc:docMk/>
            <pc:sldMk cId="4185685101" sldId="1893"/>
            <ac:spMk id="6" creationId="{4EB5975C-8DB0-211D-C3BC-3A76B7767038}"/>
          </ac:spMkLst>
        </pc:spChg>
        <pc:spChg chg="del">
          <ac:chgData name="Tim Lindenau" userId="e7d33f7f36d2dedb" providerId="LiveId" clId="{4095C98E-268F-A441-96F3-258371F43204}" dt="2024-07-08T09:57:18.993" v="6614" actId="478"/>
          <ac:spMkLst>
            <pc:docMk/>
            <pc:sldMk cId="4185685101" sldId="1893"/>
            <ac:spMk id="7" creationId="{2FAFD1CC-6731-8293-A1EC-740FE209517A}"/>
          </ac:spMkLst>
        </pc:spChg>
        <pc:spChg chg="add mod">
          <ac:chgData name="Tim Lindenau" userId="e7d33f7f36d2dedb" providerId="LiveId" clId="{4095C98E-268F-A441-96F3-258371F43204}" dt="2024-07-08T09:57:31.055" v="6630"/>
          <ac:spMkLst>
            <pc:docMk/>
            <pc:sldMk cId="4185685101" sldId="1893"/>
            <ac:spMk id="8" creationId="{9761096C-6F63-0EC3-D793-78F92AD4BC64}"/>
          </ac:spMkLst>
        </pc:spChg>
        <pc:spChg chg="mod">
          <ac:chgData name="Tim Lindenau" userId="e7d33f7f36d2dedb" providerId="LiveId" clId="{4095C98E-268F-A441-96F3-258371F43204}" dt="2024-07-08T10:00:09.323" v="6777" actId="14100"/>
          <ac:spMkLst>
            <pc:docMk/>
            <pc:sldMk cId="4185685101" sldId="1893"/>
            <ac:spMk id="9" creationId="{A8928803-CE53-5F97-69C9-3D5515601FE8}"/>
          </ac:spMkLst>
        </pc:spChg>
        <pc:spChg chg="add mod">
          <ac:chgData name="Tim Lindenau" userId="e7d33f7f36d2dedb" providerId="LiveId" clId="{4095C98E-268F-A441-96F3-258371F43204}" dt="2024-07-08T09:58:49.418" v="6720"/>
          <ac:spMkLst>
            <pc:docMk/>
            <pc:sldMk cId="4185685101" sldId="1893"/>
            <ac:spMk id="10" creationId="{1F5DCC20-C6E4-00B4-AE97-342FF43B39D2}"/>
          </ac:spMkLst>
        </pc:spChg>
        <pc:spChg chg="del">
          <ac:chgData name="Tim Lindenau" userId="e7d33f7f36d2dedb" providerId="LiveId" clId="{4095C98E-268F-A441-96F3-258371F43204}" dt="2024-07-08T09:57:06.353" v="6610" actId="478"/>
          <ac:spMkLst>
            <pc:docMk/>
            <pc:sldMk cId="4185685101" sldId="1893"/>
            <ac:spMk id="15" creationId="{6065AF3C-AF2D-C173-61FB-E79073B28623}"/>
          </ac:spMkLst>
        </pc:spChg>
        <pc:spChg chg="add mod">
          <ac:chgData name="Tim Lindenau" userId="e7d33f7f36d2dedb" providerId="LiveId" clId="{4095C98E-268F-A441-96F3-258371F43204}" dt="2024-07-08T11:10:24.592" v="7628" actId="1076"/>
          <ac:spMkLst>
            <pc:docMk/>
            <pc:sldMk cId="4185685101" sldId="1893"/>
            <ac:spMk id="16" creationId="{47B7E395-DC1E-AB7F-71A0-7D21728E18C5}"/>
          </ac:spMkLst>
        </pc:spChg>
        <pc:spChg chg="add mod">
          <ac:chgData name="Tim Lindenau" userId="e7d33f7f36d2dedb" providerId="LiveId" clId="{4095C98E-268F-A441-96F3-258371F43204}" dt="2024-07-08T10:06:12.817" v="7186" actId="1037"/>
          <ac:spMkLst>
            <pc:docMk/>
            <pc:sldMk cId="4185685101" sldId="1893"/>
            <ac:spMk id="17" creationId="{9E089298-6F50-915C-8E9D-D8A6090B3209}"/>
          </ac:spMkLst>
        </pc:spChg>
        <pc:spChg chg="add mod">
          <ac:chgData name="Tim Lindenau" userId="e7d33f7f36d2dedb" providerId="LiveId" clId="{4095C98E-268F-A441-96F3-258371F43204}" dt="2024-07-08T11:10:31.880" v="7629" actId="1076"/>
          <ac:spMkLst>
            <pc:docMk/>
            <pc:sldMk cId="4185685101" sldId="1893"/>
            <ac:spMk id="18" creationId="{2D5DA340-2424-BA1B-C3FD-0758D74A18CA}"/>
          </ac:spMkLst>
        </pc:spChg>
        <pc:spChg chg="add mod">
          <ac:chgData name="Tim Lindenau" userId="e7d33f7f36d2dedb" providerId="LiveId" clId="{4095C98E-268F-A441-96F3-258371F43204}" dt="2024-07-08T11:08:24.673" v="7603" actId="1076"/>
          <ac:spMkLst>
            <pc:docMk/>
            <pc:sldMk cId="4185685101" sldId="1893"/>
            <ac:spMk id="19" creationId="{A7825499-1E73-516E-9910-0450291ABC7D}"/>
          </ac:spMkLst>
        </pc:spChg>
        <pc:spChg chg="del">
          <ac:chgData name="Tim Lindenau" userId="e7d33f7f36d2dedb" providerId="LiveId" clId="{4095C98E-268F-A441-96F3-258371F43204}" dt="2024-07-08T09:57:06.353" v="6610" actId="478"/>
          <ac:spMkLst>
            <pc:docMk/>
            <pc:sldMk cId="4185685101" sldId="1893"/>
            <ac:spMk id="20" creationId="{9D8E701C-EDBD-34AA-D6D1-9FE93681358E}"/>
          </ac:spMkLst>
        </pc:spChg>
        <pc:spChg chg="del">
          <ac:chgData name="Tim Lindenau" userId="e7d33f7f36d2dedb" providerId="LiveId" clId="{4095C98E-268F-A441-96F3-258371F43204}" dt="2024-07-08T09:57:06.353" v="6610" actId="478"/>
          <ac:spMkLst>
            <pc:docMk/>
            <pc:sldMk cId="4185685101" sldId="1893"/>
            <ac:spMk id="21" creationId="{C3670426-BD7E-6DEB-50FF-C32439588391}"/>
          </ac:spMkLst>
        </pc:spChg>
        <pc:spChg chg="del">
          <ac:chgData name="Tim Lindenau" userId="e7d33f7f36d2dedb" providerId="LiveId" clId="{4095C98E-268F-A441-96F3-258371F43204}" dt="2024-07-08T09:57:06.353" v="6610" actId="478"/>
          <ac:spMkLst>
            <pc:docMk/>
            <pc:sldMk cId="4185685101" sldId="1893"/>
            <ac:spMk id="22" creationId="{770FE538-72EF-CDE9-7A3A-EC0BD225A286}"/>
          </ac:spMkLst>
        </pc:spChg>
        <pc:spChg chg="add mod">
          <ac:chgData name="Tim Lindenau" userId="e7d33f7f36d2dedb" providerId="LiveId" clId="{4095C98E-268F-A441-96F3-258371F43204}" dt="2024-07-08T11:11:23.660" v="7637" actId="1035"/>
          <ac:spMkLst>
            <pc:docMk/>
            <pc:sldMk cId="4185685101" sldId="1893"/>
            <ac:spMk id="24" creationId="{4CA7CF97-EAA1-FA90-4927-5E8431E5BBEC}"/>
          </ac:spMkLst>
        </pc:spChg>
        <pc:spChg chg="del">
          <ac:chgData name="Tim Lindenau" userId="e7d33f7f36d2dedb" providerId="LiveId" clId="{4095C98E-268F-A441-96F3-258371F43204}" dt="2024-07-08T09:57:09.278" v="6611" actId="478"/>
          <ac:spMkLst>
            <pc:docMk/>
            <pc:sldMk cId="4185685101" sldId="1893"/>
            <ac:spMk id="25" creationId="{1AB14703-B001-E879-C58C-DDBD7741AD26}"/>
          </ac:spMkLst>
        </pc:spChg>
        <pc:spChg chg="del">
          <ac:chgData name="Tim Lindenau" userId="e7d33f7f36d2dedb" providerId="LiveId" clId="{4095C98E-268F-A441-96F3-258371F43204}" dt="2024-07-08T09:57:14.094" v="6612" actId="478"/>
          <ac:spMkLst>
            <pc:docMk/>
            <pc:sldMk cId="4185685101" sldId="1893"/>
            <ac:spMk id="26" creationId="{9F599819-5109-0CF7-B2F6-D0AA9B2B6D72}"/>
          </ac:spMkLst>
        </pc:spChg>
        <pc:spChg chg="del">
          <ac:chgData name="Tim Lindenau" userId="e7d33f7f36d2dedb" providerId="LiveId" clId="{4095C98E-268F-A441-96F3-258371F43204}" dt="2024-07-08T09:57:14.094" v="6612" actId="478"/>
          <ac:spMkLst>
            <pc:docMk/>
            <pc:sldMk cId="4185685101" sldId="1893"/>
            <ac:spMk id="27" creationId="{A78FBC41-5D5C-3E9A-2A79-415FD941D803}"/>
          </ac:spMkLst>
        </pc:spChg>
        <pc:spChg chg="del">
          <ac:chgData name="Tim Lindenau" userId="e7d33f7f36d2dedb" providerId="LiveId" clId="{4095C98E-268F-A441-96F3-258371F43204}" dt="2024-07-08T09:57:14.094" v="6612" actId="478"/>
          <ac:spMkLst>
            <pc:docMk/>
            <pc:sldMk cId="4185685101" sldId="1893"/>
            <ac:spMk id="28" creationId="{6ED0E3BB-687D-6819-64A6-9E2BB797F0ED}"/>
          </ac:spMkLst>
        </pc:spChg>
        <pc:spChg chg="del">
          <ac:chgData name="Tim Lindenau" userId="e7d33f7f36d2dedb" providerId="LiveId" clId="{4095C98E-268F-A441-96F3-258371F43204}" dt="2024-07-08T09:57:14.094" v="6612" actId="478"/>
          <ac:spMkLst>
            <pc:docMk/>
            <pc:sldMk cId="4185685101" sldId="1893"/>
            <ac:spMk id="29" creationId="{CB82BEDE-72F7-723D-91C9-EA4A8FAA88BD}"/>
          </ac:spMkLst>
        </pc:spChg>
        <pc:spChg chg="del">
          <ac:chgData name="Tim Lindenau" userId="e7d33f7f36d2dedb" providerId="LiveId" clId="{4095C98E-268F-A441-96F3-258371F43204}" dt="2024-07-08T09:57:14.094" v="6612" actId="478"/>
          <ac:spMkLst>
            <pc:docMk/>
            <pc:sldMk cId="4185685101" sldId="1893"/>
            <ac:spMk id="32" creationId="{E3375767-D017-FF05-8AE3-A35F30A930C6}"/>
          </ac:spMkLst>
        </pc:spChg>
        <pc:spChg chg="del">
          <ac:chgData name="Tim Lindenau" userId="e7d33f7f36d2dedb" providerId="LiveId" clId="{4095C98E-268F-A441-96F3-258371F43204}" dt="2024-07-08T09:57:14.094" v="6612" actId="478"/>
          <ac:spMkLst>
            <pc:docMk/>
            <pc:sldMk cId="4185685101" sldId="1893"/>
            <ac:spMk id="33" creationId="{AA0665DC-E9F3-F5AD-839D-A09095CB1837}"/>
          </ac:spMkLst>
        </pc:spChg>
        <pc:spChg chg="del">
          <ac:chgData name="Tim Lindenau" userId="e7d33f7f36d2dedb" providerId="LiveId" clId="{4095C98E-268F-A441-96F3-258371F43204}" dt="2024-07-08T09:57:14.094" v="6612" actId="478"/>
          <ac:spMkLst>
            <pc:docMk/>
            <pc:sldMk cId="4185685101" sldId="1893"/>
            <ac:spMk id="34" creationId="{2D042C22-B24E-D714-B845-004FE83ABD2C}"/>
          </ac:spMkLst>
        </pc:spChg>
        <pc:cxnChg chg="add mod">
          <ac:chgData name="Tim Lindenau" userId="e7d33f7f36d2dedb" providerId="LiveId" clId="{4095C98E-268F-A441-96F3-258371F43204}" dt="2024-07-08T09:58:24.212" v="6673" actId="14100"/>
          <ac:cxnSpMkLst>
            <pc:docMk/>
            <pc:sldMk cId="4185685101" sldId="1893"/>
            <ac:cxnSpMk id="12" creationId="{077BD701-6AA6-ACDD-9321-F89F0A8DBBCB}"/>
          </ac:cxnSpMkLst>
        </pc:cxnChg>
      </pc:sldChg>
      <pc:sldChg chg="addSp delSp modSp add del mod">
        <pc:chgData name="Tim Lindenau" userId="e7d33f7f36d2dedb" providerId="LiveId" clId="{4095C98E-268F-A441-96F3-258371F43204}" dt="2024-07-08T16:14:44.236" v="13217" actId="2696"/>
        <pc:sldMkLst>
          <pc:docMk/>
          <pc:sldMk cId="2985853042" sldId="1894"/>
        </pc:sldMkLst>
        <pc:spChg chg="add mod">
          <ac:chgData name="Tim Lindenau" userId="e7d33f7f36d2dedb" providerId="LiveId" clId="{4095C98E-268F-A441-96F3-258371F43204}" dt="2024-07-08T11:58:39.252" v="10681"/>
          <ac:spMkLst>
            <pc:docMk/>
            <pc:sldMk cId="2985853042" sldId="1894"/>
            <ac:spMk id="6" creationId="{0B7F8C21-81EA-70FC-53E2-7C55BDDB0D80}"/>
          </ac:spMkLst>
        </pc:spChg>
        <pc:spChg chg="add mod">
          <ac:chgData name="Tim Lindenau" userId="e7d33f7f36d2dedb" providerId="LiveId" clId="{4095C98E-268F-A441-96F3-258371F43204}" dt="2024-07-08T11:58:39.252" v="10681"/>
          <ac:spMkLst>
            <pc:docMk/>
            <pc:sldMk cId="2985853042" sldId="1894"/>
            <ac:spMk id="7" creationId="{E4322078-E391-75F0-422A-6996C82E91EB}"/>
          </ac:spMkLst>
        </pc:spChg>
        <pc:spChg chg="mod">
          <ac:chgData name="Tim Lindenau" userId="e7d33f7f36d2dedb" providerId="LiveId" clId="{4095C98E-268F-A441-96F3-258371F43204}" dt="2024-07-08T11:31:06.078" v="9230" actId="1076"/>
          <ac:spMkLst>
            <pc:docMk/>
            <pc:sldMk cId="2985853042" sldId="1894"/>
            <ac:spMk id="8" creationId="{9761096C-6F63-0EC3-D793-78F92AD4BC64}"/>
          </ac:spMkLst>
        </pc:spChg>
        <pc:spChg chg="mod">
          <ac:chgData name="Tim Lindenau" userId="e7d33f7f36d2dedb" providerId="LiveId" clId="{4095C98E-268F-A441-96F3-258371F43204}" dt="2024-07-08T11:28:36.193" v="9003"/>
          <ac:spMkLst>
            <pc:docMk/>
            <pc:sldMk cId="2985853042" sldId="1894"/>
            <ac:spMk id="9" creationId="{A8928803-CE53-5F97-69C9-3D5515601FE8}"/>
          </ac:spMkLst>
        </pc:spChg>
        <pc:spChg chg="mod">
          <ac:chgData name="Tim Lindenau" userId="e7d33f7f36d2dedb" providerId="LiveId" clId="{4095C98E-268F-A441-96F3-258371F43204}" dt="2024-07-08T12:06:54.251" v="11001" actId="1036"/>
          <ac:spMkLst>
            <pc:docMk/>
            <pc:sldMk cId="2985853042" sldId="1894"/>
            <ac:spMk id="10" creationId="{1F5DCC20-C6E4-00B4-AE97-342FF43B39D2}"/>
          </ac:spMkLst>
        </pc:spChg>
        <pc:spChg chg="add mod">
          <ac:chgData name="Tim Lindenau" userId="e7d33f7f36d2dedb" providerId="LiveId" clId="{4095C98E-268F-A441-96F3-258371F43204}" dt="2024-07-08T11:58:39.252" v="10681"/>
          <ac:spMkLst>
            <pc:docMk/>
            <pc:sldMk cId="2985853042" sldId="1894"/>
            <ac:spMk id="11" creationId="{6C7568BF-A064-6627-18DD-FF1BCC8A4F54}"/>
          </ac:spMkLst>
        </pc:spChg>
        <pc:spChg chg="add mod">
          <ac:chgData name="Tim Lindenau" userId="e7d33f7f36d2dedb" providerId="LiveId" clId="{4095C98E-268F-A441-96F3-258371F43204}" dt="2024-07-08T11:58:39.252" v="10681"/>
          <ac:spMkLst>
            <pc:docMk/>
            <pc:sldMk cId="2985853042" sldId="1894"/>
            <ac:spMk id="13" creationId="{43084766-64FC-7B5B-5A5E-1C05339818F6}"/>
          </ac:spMkLst>
        </pc:spChg>
        <pc:spChg chg="add mod">
          <ac:chgData name="Tim Lindenau" userId="e7d33f7f36d2dedb" providerId="LiveId" clId="{4095C98E-268F-A441-96F3-258371F43204}" dt="2024-07-08T11:58:39.252" v="10681"/>
          <ac:spMkLst>
            <pc:docMk/>
            <pc:sldMk cId="2985853042" sldId="1894"/>
            <ac:spMk id="14" creationId="{EB5C5502-91EA-F648-E65E-32F38ED8BA76}"/>
          </ac:spMkLst>
        </pc:spChg>
        <pc:spChg chg="add mod">
          <ac:chgData name="Tim Lindenau" userId="e7d33f7f36d2dedb" providerId="LiveId" clId="{4095C98E-268F-A441-96F3-258371F43204}" dt="2024-07-08T11:58:39.252" v="10681"/>
          <ac:spMkLst>
            <pc:docMk/>
            <pc:sldMk cId="2985853042" sldId="1894"/>
            <ac:spMk id="15" creationId="{D29EB4E7-BC5C-AA55-F2F5-235F825071F8}"/>
          </ac:spMkLst>
        </pc:spChg>
        <pc:spChg chg="mod">
          <ac:chgData name="Tim Lindenau" userId="e7d33f7f36d2dedb" providerId="LiveId" clId="{4095C98E-268F-A441-96F3-258371F43204}" dt="2024-07-08T11:59:46.661" v="10745" actId="1035"/>
          <ac:spMkLst>
            <pc:docMk/>
            <pc:sldMk cId="2985853042" sldId="1894"/>
            <ac:spMk id="16" creationId="{47B7E395-DC1E-AB7F-71A0-7D21728E18C5}"/>
          </ac:spMkLst>
        </pc:spChg>
        <pc:spChg chg="add mod">
          <ac:chgData name="Tim Lindenau" userId="e7d33f7f36d2dedb" providerId="LiveId" clId="{4095C98E-268F-A441-96F3-258371F43204}" dt="2024-07-08T11:58:39.252" v="10681"/>
          <ac:spMkLst>
            <pc:docMk/>
            <pc:sldMk cId="2985853042" sldId="1894"/>
            <ac:spMk id="17" creationId="{D5243576-AB99-E0B6-51C4-485CD4A52AEE}"/>
          </ac:spMkLst>
        </pc:spChg>
        <pc:spChg chg="del mod">
          <ac:chgData name="Tim Lindenau" userId="e7d33f7f36d2dedb" providerId="LiveId" clId="{4095C98E-268F-A441-96F3-258371F43204}" dt="2024-07-08T12:04:52.834" v="10920" actId="478"/>
          <ac:spMkLst>
            <pc:docMk/>
            <pc:sldMk cId="2985853042" sldId="1894"/>
            <ac:spMk id="18" creationId="{2D5DA340-2424-BA1B-C3FD-0758D74A18CA}"/>
          </ac:spMkLst>
        </pc:spChg>
        <pc:spChg chg="mod">
          <ac:chgData name="Tim Lindenau" userId="e7d33f7f36d2dedb" providerId="LiveId" clId="{4095C98E-268F-A441-96F3-258371F43204}" dt="2024-07-08T12:06:54.251" v="11001" actId="1036"/>
          <ac:spMkLst>
            <pc:docMk/>
            <pc:sldMk cId="2985853042" sldId="1894"/>
            <ac:spMk id="19" creationId="{A7825499-1E73-516E-9910-0450291ABC7D}"/>
          </ac:spMkLst>
        </pc:spChg>
        <pc:spChg chg="add mod">
          <ac:chgData name="Tim Lindenau" userId="e7d33f7f36d2dedb" providerId="LiveId" clId="{4095C98E-268F-A441-96F3-258371F43204}" dt="2024-07-08T11:58:39.252" v="10681"/>
          <ac:spMkLst>
            <pc:docMk/>
            <pc:sldMk cId="2985853042" sldId="1894"/>
            <ac:spMk id="20" creationId="{68224DEE-664B-EB7C-F17D-59A276DDBECF}"/>
          </ac:spMkLst>
        </pc:spChg>
        <pc:spChg chg="add mod">
          <ac:chgData name="Tim Lindenau" userId="e7d33f7f36d2dedb" providerId="LiveId" clId="{4095C98E-268F-A441-96F3-258371F43204}" dt="2024-07-08T11:58:39.252" v="10681"/>
          <ac:spMkLst>
            <pc:docMk/>
            <pc:sldMk cId="2985853042" sldId="1894"/>
            <ac:spMk id="21" creationId="{95EFD1BB-C273-7333-DD65-D0FA655A9E7A}"/>
          </ac:spMkLst>
        </pc:spChg>
        <pc:spChg chg="add mod">
          <ac:chgData name="Tim Lindenau" userId="e7d33f7f36d2dedb" providerId="LiveId" clId="{4095C98E-268F-A441-96F3-258371F43204}" dt="2024-07-08T11:58:39.252" v="10681"/>
          <ac:spMkLst>
            <pc:docMk/>
            <pc:sldMk cId="2985853042" sldId="1894"/>
            <ac:spMk id="22" creationId="{A4296109-53AA-6F9C-DD81-13810B03CD7F}"/>
          </ac:spMkLst>
        </pc:spChg>
        <pc:spChg chg="add mod">
          <ac:chgData name="Tim Lindenau" userId="e7d33f7f36d2dedb" providerId="LiveId" clId="{4095C98E-268F-A441-96F3-258371F43204}" dt="2024-07-08T11:58:39.252" v="10681"/>
          <ac:spMkLst>
            <pc:docMk/>
            <pc:sldMk cId="2985853042" sldId="1894"/>
            <ac:spMk id="23" creationId="{855A4564-CE55-A840-CA2A-B91F0AA899F3}"/>
          </ac:spMkLst>
        </pc:spChg>
        <pc:spChg chg="mod">
          <ac:chgData name="Tim Lindenau" userId="e7d33f7f36d2dedb" providerId="LiveId" clId="{4095C98E-268F-A441-96F3-258371F43204}" dt="2024-07-08T11:12:32.005" v="7664" actId="1036"/>
          <ac:spMkLst>
            <pc:docMk/>
            <pc:sldMk cId="2985853042" sldId="1894"/>
            <ac:spMk id="24" creationId="{4CA7CF97-EAA1-FA90-4927-5E8431E5BBEC}"/>
          </ac:spMkLst>
        </pc:spChg>
        <pc:spChg chg="add mod">
          <ac:chgData name="Tim Lindenau" userId="e7d33f7f36d2dedb" providerId="LiveId" clId="{4095C98E-268F-A441-96F3-258371F43204}" dt="2024-07-08T11:58:39.252" v="10681"/>
          <ac:spMkLst>
            <pc:docMk/>
            <pc:sldMk cId="2985853042" sldId="1894"/>
            <ac:spMk id="25" creationId="{D17AE4F2-4522-66E8-4597-825D75E46FBB}"/>
          </ac:spMkLst>
        </pc:spChg>
        <pc:spChg chg="add mod">
          <ac:chgData name="Tim Lindenau" userId="e7d33f7f36d2dedb" providerId="LiveId" clId="{4095C98E-268F-A441-96F3-258371F43204}" dt="2024-07-08T11:58:39.252" v="10681"/>
          <ac:spMkLst>
            <pc:docMk/>
            <pc:sldMk cId="2985853042" sldId="1894"/>
            <ac:spMk id="26" creationId="{9AE3E021-5B2A-5145-B64B-AE5CBCFB3714}"/>
          </ac:spMkLst>
        </pc:spChg>
        <pc:spChg chg="add mod">
          <ac:chgData name="Tim Lindenau" userId="e7d33f7f36d2dedb" providerId="LiveId" clId="{4095C98E-268F-A441-96F3-258371F43204}" dt="2024-07-08T11:58:39.252" v="10681"/>
          <ac:spMkLst>
            <pc:docMk/>
            <pc:sldMk cId="2985853042" sldId="1894"/>
            <ac:spMk id="27" creationId="{5117CD7C-E4C2-EDA8-EC4A-C26211280CFF}"/>
          </ac:spMkLst>
        </pc:spChg>
        <pc:spChg chg="add del mod">
          <ac:chgData name="Tim Lindenau" userId="e7d33f7f36d2dedb" providerId="LiveId" clId="{4095C98E-268F-A441-96F3-258371F43204}" dt="2024-07-08T11:22:12.492" v="8153" actId="478"/>
          <ac:spMkLst>
            <pc:docMk/>
            <pc:sldMk cId="2985853042" sldId="1894"/>
            <ac:spMk id="28" creationId="{F50F289A-E449-F534-6F72-D0A10AF64D3A}"/>
          </ac:spMkLst>
        </pc:spChg>
        <pc:spChg chg="add mod">
          <ac:chgData name="Tim Lindenau" userId="e7d33f7f36d2dedb" providerId="LiveId" clId="{4095C98E-268F-A441-96F3-258371F43204}" dt="2024-07-08T12:03:35.654" v="10828" actId="20577"/>
          <ac:spMkLst>
            <pc:docMk/>
            <pc:sldMk cId="2985853042" sldId="1894"/>
            <ac:spMk id="29" creationId="{11A24062-23EC-F433-3FB4-66044E7B9327}"/>
          </ac:spMkLst>
        </pc:spChg>
        <pc:spChg chg="add mod">
          <ac:chgData name="Tim Lindenau" userId="e7d33f7f36d2dedb" providerId="LiveId" clId="{4095C98E-268F-A441-96F3-258371F43204}" dt="2024-07-08T12:03:42.754" v="10835" actId="20577"/>
          <ac:spMkLst>
            <pc:docMk/>
            <pc:sldMk cId="2985853042" sldId="1894"/>
            <ac:spMk id="30" creationId="{A0178688-4693-12EE-F84D-ADB586539F2B}"/>
          </ac:spMkLst>
        </pc:spChg>
        <pc:spChg chg="add mod">
          <ac:chgData name="Tim Lindenau" userId="e7d33f7f36d2dedb" providerId="LiveId" clId="{4095C98E-268F-A441-96F3-258371F43204}" dt="2024-07-08T12:03:24.659" v="10823" actId="20577"/>
          <ac:spMkLst>
            <pc:docMk/>
            <pc:sldMk cId="2985853042" sldId="1894"/>
            <ac:spMk id="31" creationId="{C747FE74-0990-3DD5-9B24-86CD12D7F975}"/>
          </ac:spMkLst>
        </pc:spChg>
        <pc:spChg chg="add del mod">
          <ac:chgData name="Tim Lindenau" userId="e7d33f7f36d2dedb" providerId="LiveId" clId="{4095C98E-268F-A441-96F3-258371F43204}" dt="2024-07-08T11:34:44.859" v="9415" actId="478"/>
          <ac:spMkLst>
            <pc:docMk/>
            <pc:sldMk cId="2985853042" sldId="1894"/>
            <ac:spMk id="32" creationId="{D036B69D-36B7-9850-2F48-60C4D11B4D16}"/>
          </ac:spMkLst>
        </pc:spChg>
        <pc:spChg chg="add mod">
          <ac:chgData name="Tim Lindenau" userId="e7d33f7f36d2dedb" providerId="LiveId" clId="{4095C98E-268F-A441-96F3-258371F43204}" dt="2024-07-08T12:03:39.697" v="10832" actId="20577"/>
          <ac:spMkLst>
            <pc:docMk/>
            <pc:sldMk cId="2985853042" sldId="1894"/>
            <ac:spMk id="33" creationId="{6B6AF6CB-799B-908B-7025-E1664F2AE66B}"/>
          </ac:spMkLst>
        </pc:spChg>
        <pc:spChg chg="mod">
          <ac:chgData name="Tim Lindenau" userId="e7d33f7f36d2dedb" providerId="LiveId" clId="{4095C98E-268F-A441-96F3-258371F43204}" dt="2024-07-08T11:58:39.262" v="10683"/>
          <ac:spMkLst>
            <pc:docMk/>
            <pc:sldMk cId="2985853042" sldId="1894"/>
            <ac:spMk id="42" creationId="{4739FA55-E890-E5A3-9DAE-69F9DE47311B}"/>
          </ac:spMkLst>
        </pc:spChg>
        <pc:spChg chg="mod">
          <ac:chgData name="Tim Lindenau" userId="e7d33f7f36d2dedb" providerId="LiveId" clId="{4095C98E-268F-A441-96F3-258371F43204}" dt="2024-07-08T11:58:39.262" v="10683"/>
          <ac:spMkLst>
            <pc:docMk/>
            <pc:sldMk cId="2985853042" sldId="1894"/>
            <ac:spMk id="43" creationId="{D63EBF2F-329E-72A9-CB70-1244A3FDAE43}"/>
          </ac:spMkLst>
        </pc:spChg>
        <pc:spChg chg="mod">
          <ac:chgData name="Tim Lindenau" userId="e7d33f7f36d2dedb" providerId="LiveId" clId="{4095C98E-268F-A441-96F3-258371F43204}" dt="2024-07-08T11:58:39.262" v="10683"/>
          <ac:spMkLst>
            <pc:docMk/>
            <pc:sldMk cId="2985853042" sldId="1894"/>
            <ac:spMk id="44" creationId="{5DF9195A-6ADE-A3D0-8AF4-A2376AB2B11B}"/>
          </ac:spMkLst>
        </pc:spChg>
        <pc:spChg chg="mod">
          <ac:chgData name="Tim Lindenau" userId="e7d33f7f36d2dedb" providerId="LiveId" clId="{4095C98E-268F-A441-96F3-258371F43204}" dt="2024-07-08T11:58:39.262" v="10683"/>
          <ac:spMkLst>
            <pc:docMk/>
            <pc:sldMk cId="2985853042" sldId="1894"/>
            <ac:spMk id="46" creationId="{3CBDEC21-9B92-BBEB-1675-80B681054943}"/>
          </ac:spMkLst>
        </pc:spChg>
        <pc:spChg chg="mod">
          <ac:chgData name="Tim Lindenau" userId="e7d33f7f36d2dedb" providerId="LiveId" clId="{4095C98E-268F-A441-96F3-258371F43204}" dt="2024-07-08T11:58:39.262" v="10683"/>
          <ac:spMkLst>
            <pc:docMk/>
            <pc:sldMk cId="2985853042" sldId="1894"/>
            <ac:spMk id="47" creationId="{D75AE438-DDC2-A70C-A492-99E3C826C366}"/>
          </ac:spMkLst>
        </pc:spChg>
        <pc:spChg chg="mod">
          <ac:chgData name="Tim Lindenau" userId="e7d33f7f36d2dedb" providerId="LiveId" clId="{4095C98E-268F-A441-96F3-258371F43204}" dt="2024-07-08T11:58:39.262" v="10683"/>
          <ac:spMkLst>
            <pc:docMk/>
            <pc:sldMk cId="2985853042" sldId="1894"/>
            <ac:spMk id="48" creationId="{E893A12D-DF3F-D224-8E54-EAEDE9F878B9}"/>
          </ac:spMkLst>
        </pc:spChg>
        <pc:spChg chg="add mod">
          <ac:chgData name="Tim Lindenau" userId="e7d33f7f36d2dedb" providerId="LiveId" clId="{4095C98E-268F-A441-96F3-258371F43204}" dt="2024-07-08T11:47:43.605" v="10141" actId="20577"/>
          <ac:spMkLst>
            <pc:docMk/>
            <pc:sldMk cId="2985853042" sldId="1894"/>
            <ac:spMk id="49" creationId="{81400377-0249-0F7D-1FFB-3FBFBFC4F5FC}"/>
          </ac:spMkLst>
        </pc:spChg>
        <pc:spChg chg="add mod">
          <ac:chgData name="Tim Lindenau" userId="e7d33f7f36d2dedb" providerId="LiveId" clId="{4095C98E-268F-A441-96F3-258371F43204}" dt="2024-07-08T11:40:26.435" v="9674"/>
          <ac:spMkLst>
            <pc:docMk/>
            <pc:sldMk cId="2985853042" sldId="1894"/>
            <ac:spMk id="50" creationId="{93E8B147-A510-7A08-FB64-4125448B93CB}"/>
          </ac:spMkLst>
        </pc:spChg>
        <pc:spChg chg="add mod">
          <ac:chgData name="Tim Lindenau" userId="e7d33f7f36d2dedb" providerId="LiveId" clId="{4095C98E-268F-A441-96F3-258371F43204}" dt="2024-07-08T11:40:27.995" v="9676"/>
          <ac:spMkLst>
            <pc:docMk/>
            <pc:sldMk cId="2985853042" sldId="1894"/>
            <ac:spMk id="52" creationId="{DEB8D04B-0EB3-1574-E921-674479BDF3F0}"/>
          </ac:spMkLst>
        </pc:spChg>
        <pc:spChg chg="add mod">
          <ac:chgData name="Tim Lindenau" userId="e7d33f7f36d2dedb" providerId="LiveId" clId="{4095C98E-268F-A441-96F3-258371F43204}" dt="2024-07-08T11:40:27.995" v="9676"/>
          <ac:spMkLst>
            <pc:docMk/>
            <pc:sldMk cId="2985853042" sldId="1894"/>
            <ac:spMk id="53" creationId="{86785739-C756-3E91-17FB-368BBB8FB1A1}"/>
          </ac:spMkLst>
        </pc:spChg>
        <pc:spChg chg="add del mod topLvl">
          <ac:chgData name="Tim Lindenau" userId="e7d33f7f36d2dedb" providerId="LiveId" clId="{4095C98E-268F-A441-96F3-258371F43204}" dt="2024-07-08T12:03:46.143" v="10836" actId="478"/>
          <ac:spMkLst>
            <pc:docMk/>
            <pc:sldMk cId="2985853042" sldId="1894"/>
            <ac:spMk id="55" creationId="{23E8D7EF-EC12-6EF1-3D8A-9D5DC005F207}"/>
          </ac:spMkLst>
        </pc:spChg>
        <pc:spChg chg="add del mod topLvl">
          <ac:chgData name="Tim Lindenau" userId="e7d33f7f36d2dedb" providerId="LiveId" clId="{4095C98E-268F-A441-96F3-258371F43204}" dt="2024-07-08T12:03:46.143" v="10836" actId="478"/>
          <ac:spMkLst>
            <pc:docMk/>
            <pc:sldMk cId="2985853042" sldId="1894"/>
            <ac:spMk id="56" creationId="{EB3A09E6-0730-69FF-CB55-C1117613A685}"/>
          </ac:spMkLst>
        </pc:spChg>
        <pc:spChg chg="add mod topLvl">
          <ac:chgData name="Tim Lindenau" userId="e7d33f7f36d2dedb" providerId="LiveId" clId="{4095C98E-268F-A441-96F3-258371F43204}" dt="2024-07-08T11:58:39.252" v="10681"/>
          <ac:spMkLst>
            <pc:docMk/>
            <pc:sldMk cId="2985853042" sldId="1894"/>
            <ac:spMk id="57" creationId="{CBE333E8-291B-6A46-9A2C-08C15CDEC2FF}"/>
          </ac:spMkLst>
        </pc:spChg>
        <pc:spChg chg="add del mod">
          <ac:chgData name="Tim Lindenau" userId="e7d33f7f36d2dedb" providerId="LiveId" clId="{4095C98E-268F-A441-96F3-258371F43204}" dt="2024-07-08T11:37:47.492" v="9486" actId="478"/>
          <ac:spMkLst>
            <pc:docMk/>
            <pc:sldMk cId="2985853042" sldId="1894"/>
            <ac:spMk id="58" creationId="{0FE1A819-60A7-7A9C-A5FA-4FCD30F62779}"/>
          </ac:spMkLst>
        </pc:spChg>
        <pc:spChg chg="mod">
          <ac:chgData name="Tim Lindenau" userId="e7d33f7f36d2dedb" providerId="LiveId" clId="{4095C98E-268F-A441-96F3-258371F43204}" dt="2024-07-08T11:58:39.270" v="10685"/>
          <ac:spMkLst>
            <pc:docMk/>
            <pc:sldMk cId="2985853042" sldId="1894"/>
            <ac:spMk id="60" creationId="{04E22294-23B2-E573-3488-9D5ABC4714A3}"/>
          </ac:spMkLst>
        </pc:spChg>
        <pc:spChg chg="mod">
          <ac:chgData name="Tim Lindenau" userId="e7d33f7f36d2dedb" providerId="LiveId" clId="{4095C98E-268F-A441-96F3-258371F43204}" dt="2024-07-08T11:58:39.270" v="10685"/>
          <ac:spMkLst>
            <pc:docMk/>
            <pc:sldMk cId="2985853042" sldId="1894"/>
            <ac:spMk id="61" creationId="{48E48A90-2623-E8D3-B13F-6331EF47E365}"/>
          </ac:spMkLst>
        </pc:spChg>
        <pc:spChg chg="mod">
          <ac:chgData name="Tim Lindenau" userId="e7d33f7f36d2dedb" providerId="LiveId" clId="{4095C98E-268F-A441-96F3-258371F43204}" dt="2024-07-08T11:58:39.270" v="10685"/>
          <ac:spMkLst>
            <pc:docMk/>
            <pc:sldMk cId="2985853042" sldId="1894"/>
            <ac:spMk id="62" creationId="{0BEA090A-E50A-8E38-6E28-C3D88C854717}"/>
          </ac:spMkLst>
        </pc:spChg>
        <pc:spChg chg="mod">
          <ac:chgData name="Tim Lindenau" userId="e7d33f7f36d2dedb" providerId="LiveId" clId="{4095C98E-268F-A441-96F3-258371F43204}" dt="2024-07-08T11:58:39.270" v="10685"/>
          <ac:spMkLst>
            <pc:docMk/>
            <pc:sldMk cId="2985853042" sldId="1894"/>
            <ac:spMk id="64" creationId="{C9ED1FCD-5926-6C6C-6E69-FAC2D4A5C1E7}"/>
          </ac:spMkLst>
        </pc:spChg>
        <pc:spChg chg="mod">
          <ac:chgData name="Tim Lindenau" userId="e7d33f7f36d2dedb" providerId="LiveId" clId="{4095C98E-268F-A441-96F3-258371F43204}" dt="2024-07-08T11:58:39.270" v="10685"/>
          <ac:spMkLst>
            <pc:docMk/>
            <pc:sldMk cId="2985853042" sldId="1894"/>
            <ac:spMk id="65" creationId="{844AE93B-CA60-29A7-192C-637924283788}"/>
          </ac:spMkLst>
        </pc:spChg>
        <pc:spChg chg="mod">
          <ac:chgData name="Tim Lindenau" userId="e7d33f7f36d2dedb" providerId="LiveId" clId="{4095C98E-268F-A441-96F3-258371F43204}" dt="2024-07-08T11:58:39.270" v="10685"/>
          <ac:spMkLst>
            <pc:docMk/>
            <pc:sldMk cId="2985853042" sldId="1894"/>
            <ac:spMk id="66" creationId="{1CCDC575-7447-B449-A90A-60F653E94C54}"/>
          </ac:spMkLst>
        </pc:spChg>
        <pc:spChg chg="mod">
          <ac:chgData name="Tim Lindenau" userId="e7d33f7f36d2dedb" providerId="LiveId" clId="{4095C98E-268F-A441-96F3-258371F43204}" dt="2024-07-08T11:58:39.270" v="10685"/>
          <ac:spMkLst>
            <pc:docMk/>
            <pc:sldMk cId="2985853042" sldId="1894"/>
            <ac:spMk id="68" creationId="{5C88B3FB-C1B2-05EC-A083-A2D2C112870B}"/>
          </ac:spMkLst>
        </pc:spChg>
        <pc:spChg chg="mod">
          <ac:chgData name="Tim Lindenau" userId="e7d33f7f36d2dedb" providerId="LiveId" clId="{4095C98E-268F-A441-96F3-258371F43204}" dt="2024-07-08T11:58:39.270" v="10685"/>
          <ac:spMkLst>
            <pc:docMk/>
            <pc:sldMk cId="2985853042" sldId="1894"/>
            <ac:spMk id="69" creationId="{310240E0-0302-CBDA-128C-8AD1555B3F0D}"/>
          </ac:spMkLst>
        </pc:spChg>
        <pc:spChg chg="mod">
          <ac:chgData name="Tim Lindenau" userId="e7d33f7f36d2dedb" providerId="LiveId" clId="{4095C98E-268F-A441-96F3-258371F43204}" dt="2024-07-08T11:58:39.270" v="10685"/>
          <ac:spMkLst>
            <pc:docMk/>
            <pc:sldMk cId="2985853042" sldId="1894"/>
            <ac:spMk id="71" creationId="{49640EC6-F6E0-0C74-901E-992CB182312C}"/>
          </ac:spMkLst>
        </pc:spChg>
        <pc:spChg chg="mod">
          <ac:chgData name="Tim Lindenau" userId="e7d33f7f36d2dedb" providerId="LiveId" clId="{4095C98E-268F-A441-96F3-258371F43204}" dt="2024-07-08T11:58:39.270" v="10685"/>
          <ac:spMkLst>
            <pc:docMk/>
            <pc:sldMk cId="2985853042" sldId="1894"/>
            <ac:spMk id="72" creationId="{67DF37FB-0CF5-2269-2CB1-5D411AF8CBB7}"/>
          </ac:spMkLst>
        </pc:spChg>
        <pc:spChg chg="add mod topLvl">
          <ac:chgData name="Tim Lindenau" userId="e7d33f7f36d2dedb" providerId="LiveId" clId="{4095C98E-268F-A441-96F3-258371F43204}" dt="2024-07-08T11:58:39.270" v="10685"/>
          <ac:spMkLst>
            <pc:docMk/>
            <pc:sldMk cId="2985853042" sldId="1894"/>
            <ac:spMk id="73" creationId="{9FD7B770-0D50-430F-3A1F-037FFEE880B9}"/>
          </ac:spMkLst>
        </pc:spChg>
        <pc:spChg chg="add mod topLvl">
          <ac:chgData name="Tim Lindenau" userId="e7d33f7f36d2dedb" providerId="LiveId" clId="{4095C98E-268F-A441-96F3-258371F43204}" dt="2024-07-08T11:58:39.270" v="10685"/>
          <ac:spMkLst>
            <pc:docMk/>
            <pc:sldMk cId="2985853042" sldId="1894"/>
            <ac:spMk id="74" creationId="{E018996E-7E80-035E-7ED5-9BA40911BDBC}"/>
          </ac:spMkLst>
        </pc:spChg>
        <pc:spChg chg="add del mod">
          <ac:chgData name="Tim Lindenau" userId="e7d33f7f36d2dedb" providerId="LiveId" clId="{4095C98E-268F-A441-96F3-258371F43204}" dt="2024-07-08T11:41:07.584" v="9712" actId="478"/>
          <ac:spMkLst>
            <pc:docMk/>
            <pc:sldMk cId="2985853042" sldId="1894"/>
            <ac:spMk id="75" creationId="{31C6FEEE-2031-BF6D-4B08-51208C6AB538}"/>
          </ac:spMkLst>
        </pc:spChg>
        <pc:spChg chg="add mod topLvl">
          <ac:chgData name="Tim Lindenau" userId="e7d33f7f36d2dedb" providerId="LiveId" clId="{4095C98E-268F-A441-96F3-258371F43204}" dt="2024-07-08T11:58:39.262" v="10683"/>
          <ac:spMkLst>
            <pc:docMk/>
            <pc:sldMk cId="2985853042" sldId="1894"/>
            <ac:spMk id="76" creationId="{E92D39F9-CCAD-9DCF-588C-5A3728D36446}"/>
          </ac:spMkLst>
        </pc:spChg>
        <pc:spChg chg="add mod topLvl">
          <ac:chgData name="Tim Lindenau" userId="e7d33f7f36d2dedb" providerId="LiveId" clId="{4095C98E-268F-A441-96F3-258371F43204}" dt="2024-07-08T11:59:05.527" v="10704" actId="1036"/>
          <ac:spMkLst>
            <pc:docMk/>
            <pc:sldMk cId="2985853042" sldId="1894"/>
            <ac:spMk id="79" creationId="{F1AC2210-6869-4BAE-0D04-605ABB2D7236}"/>
          </ac:spMkLst>
        </pc:spChg>
        <pc:spChg chg="add del mod">
          <ac:chgData name="Tim Lindenau" userId="e7d33f7f36d2dedb" providerId="LiveId" clId="{4095C98E-268F-A441-96F3-258371F43204}" dt="2024-07-08T11:42:23.064" v="9757" actId="478"/>
          <ac:spMkLst>
            <pc:docMk/>
            <pc:sldMk cId="2985853042" sldId="1894"/>
            <ac:spMk id="80" creationId="{C5AC36C3-2CDE-FFF6-2730-B404BE5B28E3}"/>
          </ac:spMkLst>
        </pc:spChg>
        <pc:spChg chg="add mod topLvl">
          <ac:chgData name="Tim Lindenau" userId="e7d33f7f36d2dedb" providerId="LiveId" clId="{4095C98E-268F-A441-96F3-258371F43204}" dt="2024-07-08T11:58:39.270" v="10685"/>
          <ac:spMkLst>
            <pc:docMk/>
            <pc:sldMk cId="2985853042" sldId="1894"/>
            <ac:spMk id="81" creationId="{7D944AC0-2878-08A0-AC4D-2CE02987BD88}"/>
          </ac:spMkLst>
        </pc:spChg>
        <pc:spChg chg="add mod topLvl">
          <ac:chgData name="Tim Lindenau" userId="e7d33f7f36d2dedb" providerId="LiveId" clId="{4095C98E-268F-A441-96F3-258371F43204}" dt="2024-07-08T12:06:03.464" v="10955" actId="1036"/>
          <ac:spMkLst>
            <pc:docMk/>
            <pc:sldMk cId="2985853042" sldId="1894"/>
            <ac:spMk id="85" creationId="{EA984742-A1EE-DB3B-7C55-D622C84870ED}"/>
          </ac:spMkLst>
        </pc:spChg>
        <pc:spChg chg="add mod topLvl">
          <ac:chgData name="Tim Lindenau" userId="e7d33f7f36d2dedb" providerId="LiveId" clId="{4095C98E-268F-A441-96F3-258371F43204}" dt="2024-07-08T11:58:39.276" v="10687"/>
          <ac:spMkLst>
            <pc:docMk/>
            <pc:sldMk cId="2985853042" sldId="1894"/>
            <ac:spMk id="86" creationId="{83CC2EE1-1E38-934F-1303-22B3C629683C}"/>
          </ac:spMkLst>
        </pc:spChg>
        <pc:spChg chg="add mod topLvl">
          <ac:chgData name="Tim Lindenau" userId="e7d33f7f36d2dedb" providerId="LiveId" clId="{4095C98E-268F-A441-96F3-258371F43204}" dt="2024-07-08T12:06:03.464" v="10955" actId="1036"/>
          <ac:spMkLst>
            <pc:docMk/>
            <pc:sldMk cId="2985853042" sldId="1894"/>
            <ac:spMk id="90" creationId="{EFBA8D71-C5C2-7CC0-B531-3F7BBAD0E43D}"/>
          </ac:spMkLst>
        </pc:spChg>
        <pc:spChg chg="mod">
          <ac:chgData name="Tim Lindenau" userId="e7d33f7f36d2dedb" providerId="LiveId" clId="{4095C98E-268F-A441-96F3-258371F43204}" dt="2024-07-08T11:58:39.276" v="10687"/>
          <ac:spMkLst>
            <pc:docMk/>
            <pc:sldMk cId="2985853042" sldId="1894"/>
            <ac:spMk id="92" creationId="{E0E57E48-9D95-FFF6-FFD6-5655938C271B}"/>
          </ac:spMkLst>
        </pc:spChg>
        <pc:spChg chg="mod">
          <ac:chgData name="Tim Lindenau" userId="e7d33f7f36d2dedb" providerId="LiveId" clId="{4095C98E-268F-A441-96F3-258371F43204}" dt="2024-07-08T11:58:39.276" v="10687"/>
          <ac:spMkLst>
            <pc:docMk/>
            <pc:sldMk cId="2985853042" sldId="1894"/>
            <ac:spMk id="93" creationId="{AE6892F9-5D33-B080-4EC3-3977BFDE16CB}"/>
          </ac:spMkLst>
        </pc:spChg>
        <pc:spChg chg="mod">
          <ac:chgData name="Tim Lindenau" userId="e7d33f7f36d2dedb" providerId="LiveId" clId="{4095C98E-268F-A441-96F3-258371F43204}" dt="2024-07-08T11:58:39.276" v="10687"/>
          <ac:spMkLst>
            <pc:docMk/>
            <pc:sldMk cId="2985853042" sldId="1894"/>
            <ac:spMk id="94" creationId="{31C42F2E-D15F-BA86-E16E-D6CE84159FE5}"/>
          </ac:spMkLst>
        </pc:spChg>
        <pc:spChg chg="add mod topLvl">
          <ac:chgData name="Tim Lindenau" userId="e7d33f7f36d2dedb" providerId="LiveId" clId="{4095C98E-268F-A441-96F3-258371F43204}" dt="2024-07-08T12:06:03.464" v="10955" actId="1036"/>
          <ac:spMkLst>
            <pc:docMk/>
            <pc:sldMk cId="2985853042" sldId="1894"/>
            <ac:spMk id="95" creationId="{6B52C6AC-5C1D-CA0B-6CEE-DEB713C1BBD0}"/>
          </ac:spMkLst>
        </pc:spChg>
        <pc:spChg chg="add mod topLvl">
          <ac:chgData name="Tim Lindenau" userId="e7d33f7f36d2dedb" providerId="LiveId" clId="{4095C98E-268F-A441-96F3-258371F43204}" dt="2024-07-08T12:06:03.464" v="10955" actId="1036"/>
          <ac:spMkLst>
            <pc:docMk/>
            <pc:sldMk cId="2985853042" sldId="1894"/>
            <ac:spMk id="99" creationId="{46CF548D-CB10-D0E1-4676-A0AA817E5C8B}"/>
          </ac:spMkLst>
        </pc:spChg>
        <pc:spChg chg="add mod topLvl">
          <ac:chgData name="Tim Lindenau" userId="e7d33f7f36d2dedb" providerId="LiveId" clId="{4095C98E-268F-A441-96F3-258371F43204}" dt="2024-07-08T12:06:03.464" v="10955" actId="1036"/>
          <ac:spMkLst>
            <pc:docMk/>
            <pc:sldMk cId="2985853042" sldId="1894"/>
            <ac:spMk id="100" creationId="{13B2DAE6-DDAC-54E4-DF0F-8277A7786EAC}"/>
          </ac:spMkLst>
        </pc:spChg>
        <pc:spChg chg="add mod topLvl">
          <ac:chgData name="Tim Lindenau" userId="e7d33f7f36d2dedb" providerId="LiveId" clId="{4095C98E-268F-A441-96F3-258371F43204}" dt="2024-07-08T12:06:03.464" v="10955" actId="1036"/>
          <ac:spMkLst>
            <pc:docMk/>
            <pc:sldMk cId="2985853042" sldId="1894"/>
            <ac:spMk id="101" creationId="{C9961E4A-360F-94E0-5F7D-0E4BBF9C346E}"/>
          </ac:spMkLst>
        </pc:spChg>
        <pc:spChg chg="add mod topLvl">
          <ac:chgData name="Tim Lindenau" userId="e7d33f7f36d2dedb" providerId="LiveId" clId="{4095C98E-268F-A441-96F3-258371F43204}" dt="2024-07-08T12:06:03.464" v="10955" actId="1036"/>
          <ac:spMkLst>
            <pc:docMk/>
            <pc:sldMk cId="2985853042" sldId="1894"/>
            <ac:spMk id="102" creationId="{3C357FCA-16D7-BBDD-3F12-6F426460FF94}"/>
          </ac:spMkLst>
        </pc:spChg>
        <pc:spChg chg="add del mod">
          <ac:chgData name="Tim Lindenau" userId="e7d33f7f36d2dedb" providerId="LiveId" clId="{4095C98E-268F-A441-96F3-258371F43204}" dt="2024-07-08T11:46:53.943" v="9992" actId="478"/>
          <ac:spMkLst>
            <pc:docMk/>
            <pc:sldMk cId="2985853042" sldId="1894"/>
            <ac:spMk id="103" creationId="{07326450-44B1-616B-0A55-682C66A45C37}"/>
          </ac:spMkLst>
        </pc:spChg>
        <pc:spChg chg="add del mod">
          <ac:chgData name="Tim Lindenau" userId="e7d33f7f36d2dedb" providerId="LiveId" clId="{4095C98E-268F-A441-96F3-258371F43204}" dt="2024-07-08T11:46:53.943" v="9992" actId="478"/>
          <ac:spMkLst>
            <pc:docMk/>
            <pc:sldMk cId="2985853042" sldId="1894"/>
            <ac:spMk id="104" creationId="{559B1F0E-E826-241C-003E-9586D3152916}"/>
          </ac:spMkLst>
        </pc:spChg>
        <pc:spChg chg="add del mod">
          <ac:chgData name="Tim Lindenau" userId="e7d33f7f36d2dedb" providerId="LiveId" clId="{4095C98E-268F-A441-96F3-258371F43204}" dt="2024-07-08T11:46:53.943" v="9992" actId="478"/>
          <ac:spMkLst>
            <pc:docMk/>
            <pc:sldMk cId="2985853042" sldId="1894"/>
            <ac:spMk id="105" creationId="{878F8CF9-7D8C-AAC4-C27B-4C301DC202BB}"/>
          </ac:spMkLst>
        </pc:spChg>
        <pc:spChg chg="mod">
          <ac:chgData name="Tim Lindenau" userId="e7d33f7f36d2dedb" providerId="LiveId" clId="{4095C98E-268F-A441-96F3-258371F43204}" dt="2024-07-08T11:58:39.262" v="10683"/>
          <ac:spMkLst>
            <pc:docMk/>
            <pc:sldMk cId="2985853042" sldId="1894"/>
            <ac:spMk id="107" creationId="{634C6AAF-2CA5-EFB5-E19A-460E63C0E49B}"/>
          </ac:spMkLst>
        </pc:spChg>
        <pc:spChg chg="mod">
          <ac:chgData name="Tim Lindenau" userId="e7d33f7f36d2dedb" providerId="LiveId" clId="{4095C98E-268F-A441-96F3-258371F43204}" dt="2024-07-08T11:58:39.262" v="10683"/>
          <ac:spMkLst>
            <pc:docMk/>
            <pc:sldMk cId="2985853042" sldId="1894"/>
            <ac:spMk id="108" creationId="{3D7482B0-98DC-3D24-1D4A-DCAABA4F8DC2}"/>
          </ac:spMkLst>
        </pc:spChg>
        <pc:spChg chg="mod">
          <ac:chgData name="Tim Lindenau" userId="e7d33f7f36d2dedb" providerId="LiveId" clId="{4095C98E-268F-A441-96F3-258371F43204}" dt="2024-07-08T11:58:39.262" v="10683"/>
          <ac:spMkLst>
            <pc:docMk/>
            <pc:sldMk cId="2985853042" sldId="1894"/>
            <ac:spMk id="109" creationId="{6F123A5D-4508-859F-0EB9-6396C839BCB3}"/>
          </ac:spMkLst>
        </pc:spChg>
        <pc:spChg chg="add mod">
          <ac:chgData name="Tim Lindenau" userId="e7d33f7f36d2dedb" providerId="LiveId" clId="{4095C98E-268F-A441-96F3-258371F43204}" dt="2024-07-08T11:58:39.262" v="10683"/>
          <ac:spMkLst>
            <pc:docMk/>
            <pc:sldMk cId="2985853042" sldId="1894"/>
            <ac:spMk id="110" creationId="{09BF1274-9705-EEBE-C2C9-6EB9758CA2C0}"/>
          </ac:spMkLst>
        </pc:spChg>
        <pc:spChg chg="add mod">
          <ac:chgData name="Tim Lindenau" userId="e7d33f7f36d2dedb" providerId="LiveId" clId="{4095C98E-268F-A441-96F3-258371F43204}" dt="2024-07-08T11:58:39.262" v="10683"/>
          <ac:spMkLst>
            <pc:docMk/>
            <pc:sldMk cId="2985853042" sldId="1894"/>
            <ac:spMk id="111" creationId="{DF9D8DA0-016B-8B27-79F6-A5565D29E013}"/>
          </ac:spMkLst>
        </pc:spChg>
        <pc:spChg chg="add mod">
          <ac:chgData name="Tim Lindenau" userId="e7d33f7f36d2dedb" providerId="LiveId" clId="{4095C98E-268F-A441-96F3-258371F43204}" dt="2024-07-08T11:58:39.262" v="10683"/>
          <ac:spMkLst>
            <pc:docMk/>
            <pc:sldMk cId="2985853042" sldId="1894"/>
            <ac:spMk id="112" creationId="{2CA0CE4D-A559-8351-9A45-52FC9D00C1B0}"/>
          </ac:spMkLst>
        </pc:spChg>
        <pc:spChg chg="add del">
          <ac:chgData name="Tim Lindenau" userId="e7d33f7f36d2dedb" providerId="LiveId" clId="{4095C98E-268F-A441-96F3-258371F43204}" dt="2024-07-08T11:51:10.254" v="10381" actId="478"/>
          <ac:spMkLst>
            <pc:docMk/>
            <pc:sldMk cId="2985853042" sldId="1894"/>
            <ac:spMk id="118" creationId="{11199457-E2BC-A032-9329-66C0B789E50E}"/>
          </ac:spMkLst>
        </pc:spChg>
        <pc:spChg chg="add del">
          <ac:chgData name="Tim Lindenau" userId="e7d33f7f36d2dedb" providerId="LiveId" clId="{4095C98E-268F-A441-96F3-258371F43204}" dt="2024-07-08T11:51:19.062" v="10383" actId="478"/>
          <ac:spMkLst>
            <pc:docMk/>
            <pc:sldMk cId="2985853042" sldId="1894"/>
            <ac:spMk id="119" creationId="{034F12BB-A835-92B6-8B3C-345E07D8B261}"/>
          </ac:spMkLst>
        </pc:spChg>
        <pc:spChg chg="add mod topLvl">
          <ac:chgData name="Tim Lindenau" userId="e7d33f7f36d2dedb" providerId="LiveId" clId="{4095C98E-268F-A441-96F3-258371F43204}" dt="2024-07-08T11:58:39.252" v="10681"/>
          <ac:spMkLst>
            <pc:docMk/>
            <pc:sldMk cId="2985853042" sldId="1894"/>
            <ac:spMk id="120" creationId="{5E2400C6-CB3F-6384-A048-FB55F3628033}"/>
          </ac:spMkLst>
        </pc:spChg>
        <pc:spChg chg="add del mod">
          <ac:chgData name="Tim Lindenau" userId="e7d33f7f36d2dedb" providerId="LiveId" clId="{4095C98E-268F-A441-96F3-258371F43204}" dt="2024-07-08T11:52:00.729" v="10399" actId="478"/>
          <ac:spMkLst>
            <pc:docMk/>
            <pc:sldMk cId="2985853042" sldId="1894"/>
            <ac:spMk id="121" creationId="{553A26F4-C03B-A486-6A4B-F761D4051554}"/>
          </ac:spMkLst>
        </pc:spChg>
        <pc:spChg chg="add mod topLvl">
          <ac:chgData name="Tim Lindenau" userId="e7d33f7f36d2dedb" providerId="LiveId" clId="{4095C98E-268F-A441-96F3-258371F43204}" dt="2024-07-08T11:58:39.252" v="10681"/>
          <ac:spMkLst>
            <pc:docMk/>
            <pc:sldMk cId="2985853042" sldId="1894"/>
            <ac:spMk id="122" creationId="{9BB37B10-165F-B74A-C8FC-544020A25033}"/>
          </ac:spMkLst>
        </pc:spChg>
        <pc:spChg chg="add mod topLvl">
          <ac:chgData name="Tim Lindenau" userId="e7d33f7f36d2dedb" providerId="LiveId" clId="{4095C98E-268F-A441-96F3-258371F43204}" dt="2024-07-08T11:58:39.252" v="10681"/>
          <ac:spMkLst>
            <pc:docMk/>
            <pc:sldMk cId="2985853042" sldId="1894"/>
            <ac:spMk id="123" creationId="{B5BFBDDE-6DD8-6538-B88B-46C51FB639E2}"/>
          </ac:spMkLst>
        </pc:spChg>
        <pc:spChg chg="add mod topLvl">
          <ac:chgData name="Tim Lindenau" userId="e7d33f7f36d2dedb" providerId="LiveId" clId="{4095C98E-268F-A441-96F3-258371F43204}" dt="2024-07-08T11:58:39.252" v="10681"/>
          <ac:spMkLst>
            <pc:docMk/>
            <pc:sldMk cId="2985853042" sldId="1894"/>
            <ac:spMk id="124" creationId="{DF84C57A-C5A2-2C3A-6307-B023389E7777}"/>
          </ac:spMkLst>
        </pc:spChg>
        <pc:spChg chg="add mod topLvl">
          <ac:chgData name="Tim Lindenau" userId="e7d33f7f36d2dedb" providerId="LiveId" clId="{4095C98E-268F-A441-96F3-258371F43204}" dt="2024-07-08T11:58:39.252" v="10681"/>
          <ac:spMkLst>
            <pc:docMk/>
            <pc:sldMk cId="2985853042" sldId="1894"/>
            <ac:spMk id="125" creationId="{64F582B4-73BD-84BA-EEF4-CFACE9FA0D84}"/>
          </ac:spMkLst>
        </pc:spChg>
        <pc:spChg chg="add mod topLvl">
          <ac:chgData name="Tim Lindenau" userId="e7d33f7f36d2dedb" providerId="LiveId" clId="{4095C98E-268F-A441-96F3-258371F43204}" dt="2024-07-08T11:58:39.252" v="10681"/>
          <ac:spMkLst>
            <pc:docMk/>
            <pc:sldMk cId="2985853042" sldId="1894"/>
            <ac:spMk id="126" creationId="{A685A2F1-35C3-15C2-3221-153DB1A5B036}"/>
          </ac:spMkLst>
        </pc:spChg>
        <pc:spChg chg="add mod topLvl">
          <ac:chgData name="Tim Lindenau" userId="e7d33f7f36d2dedb" providerId="LiveId" clId="{4095C98E-268F-A441-96F3-258371F43204}" dt="2024-07-08T12:06:03.464" v="10955" actId="1036"/>
          <ac:spMkLst>
            <pc:docMk/>
            <pc:sldMk cId="2985853042" sldId="1894"/>
            <ac:spMk id="127" creationId="{ECF96FF6-A372-9E83-98B3-AED2FE11A103}"/>
          </ac:spMkLst>
        </pc:spChg>
        <pc:spChg chg="add mod topLvl">
          <ac:chgData name="Tim Lindenau" userId="e7d33f7f36d2dedb" providerId="LiveId" clId="{4095C98E-268F-A441-96F3-258371F43204}" dt="2024-07-08T11:58:39.252" v="10681"/>
          <ac:spMkLst>
            <pc:docMk/>
            <pc:sldMk cId="2985853042" sldId="1894"/>
            <ac:spMk id="128" creationId="{25271DBF-BAD5-1BDC-0E7E-7C56FC31F2A5}"/>
          </ac:spMkLst>
        </pc:spChg>
        <pc:spChg chg="add del mod">
          <ac:chgData name="Tim Lindenau" userId="e7d33f7f36d2dedb" providerId="LiveId" clId="{4095C98E-268F-A441-96F3-258371F43204}" dt="2024-07-08T11:53:28.182" v="10459" actId="478"/>
          <ac:spMkLst>
            <pc:docMk/>
            <pc:sldMk cId="2985853042" sldId="1894"/>
            <ac:spMk id="129" creationId="{2029A0C0-00B6-FB18-1E4E-F38B631A3B05}"/>
          </ac:spMkLst>
        </pc:spChg>
        <pc:spChg chg="add mod topLvl">
          <ac:chgData name="Tim Lindenau" userId="e7d33f7f36d2dedb" providerId="LiveId" clId="{4095C98E-268F-A441-96F3-258371F43204}" dt="2024-07-08T11:58:39.252" v="10681"/>
          <ac:spMkLst>
            <pc:docMk/>
            <pc:sldMk cId="2985853042" sldId="1894"/>
            <ac:spMk id="130" creationId="{8CEA4135-9C5B-9BD9-B815-92C1771C91B9}"/>
          </ac:spMkLst>
        </pc:spChg>
        <pc:spChg chg="add mod topLvl">
          <ac:chgData name="Tim Lindenau" userId="e7d33f7f36d2dedb" providerId="LiveId" clId="{4095C98E-268F-A441-96F3-258371F43204}" dt="2024-07-08T11:58:39.252" v="10681"/>
          <ac:spMkLst>
            <pc:docMk/>
            <pc:sldMk cId="2985853042" sldId="1894"/>
            <ac:spMk id="131" creationId="{9675D077-8F83-7EC9-B915-D304AA0DA204}"/>
          </ac:spMkLst>
        </pc:spChg>
        <pc:spChg chg="add mod topLvl">
          <ac:chgData name="Tim Lindenau" userId="e7d33f7f36d2dedb" providerId="LiveId" clId="{4095C98E-268F-A441-96F3-258371F43204}" dt="2024-07-08T11:58:39.252" v="10681"/>
          <ac:spMkLst>
            <pc:docMk/>
            <pc:sldMk cId="2985853042" sldId="1894"/>
            <ac:spMk id="132" creationId="{717A372C-2938-E080-4ACE-B4E7E8D262BC}"/>
          </ac:spMkLst>
        </pc:spChg>
        <pc:spChg chg="add mod topLvl">
          <ac:chgData name="Tim Lindenau" userId="e7d33f7f36d2dedb" providerId="LiveId" clId="{4095C98E-268F-A441-96F3-258371F43204}" dt="2024-07-08T11:58:39.252" v="10681"/>
          <ac:spMkLst>
            <pc:docMk/>
            <pc:sldMk cId="2985853042" sldId="1894"/>
            <ac:spMk id="133" creationId="{8CA2888B-B40F-60CB-FD59-29E9ED838AFC}"/>
          </ac:spMkLst>
        </pc:spChg>
        <pc:spChg chg="add mod topLvl">
          <ac:chgData name="Tim Lindenau" userId="e7d33f7f36d2dedb" providerId="LiveId" clId="{4095C98E-268F-A441-96F3-258371F43204}" dt="2024-07-08T11:58:39.252" v="10681"/>
          <ac:spMkLst>
            <pc:docMk/>
            <pc:sldMk cId="2985853042" sldId="1894"/>
            <ac:spMk id="134" creationId="{1E7BADA6-0408-07AC-3165-66737B1E23EA}"/>
          </ac:spMkLst>
        </pc:spChg>
        <pc:spChg chg="add mod topLvl">
          <ac:chgData name="Tim Lindenau" userId="e7d33f7f36d2dedb" providerId="LiveId" clId="{4095C98E-268F-A441-96F3-258371F43204}" dt="2024-07-08T12:06:03.464" v="10955" actId="1036"/>
          <ac:spMkLst>
            <pc:docMk/>
            <pc:sldMk cId="2985853042" sldId="1894"/>
            <ac:spMk id="135" creationId="{DF2DBFEE-3886-F7E5-F4B4-2744F5431605}"/>
          </ac:spMkLst>
        </pc:spChg>
        <pc:spChg chg="add del mod">
          <ac:chgData name="Tim Lindenau" userId="e7d33f7f36d2dedb" providerId="LiveId" clId="{4095C98E-268F-A441-96F3-258371F43204}" dt="2024-07-08T11:57:00.077" v="10660"/>
          <ac:spMkLst>
            <pc:docMk/>
            <pc:sldMk cId="2985853042" sldId="1894"/>
            <ac:spMk id="138" creationId="{DE4E7931-B3A6-53AF-B387-13BA29C614A7}"/>
          </ac:spMkLst>
        </pc:spChg>
        <pc:spChg chg="add mod">
          <ac:chgData name="Tim Lindenau" userId="e7d33f7f36d2dedb" providerId="LiveId" clId="{4095C98E-268F-A441-96F3-258371F43204}" dt="2024-07-08T12:07:25.573" v="11029" actId="1035"/>
          <ac:spMkLst>
            <pc:docMk/>
            <pc:sldMk cId="2985853042" sldId="1894"/>
            <ac:spMk id="144" creationId="{2650FDC8-C2FA-035A-513A-22A2F3EC8442}"/>
          </ac:spMkLst>
        </pc:spChg>
        <pc:spChg chg="add mod">
          <ac:chgData name="Tim Lindenau" userId="e7d33f7f36d2dedb" providerId="LiveId" clId="{4095C98E-268F-A441-96F3-258371F43204}" dt="2024-07-08T12:06:03.464" v="10955" actId="1036"/>
          <ac:spMkLst>
            <pc:docMk/>
            <pc:sldMk cId="2985853042" sldId="1894"/>
            <ac:spMk id="145" creationId="{18184E7B-4A0E-CBA7-8786-9880908480F1}"/>
          </ac:spMkLst>
        </pc:spChg>
        <pc:spChg chg="add mod">
          <ac:chgData name="Tim Lindenau" userId="e7d33f7f36d2dedb" providerId="LiveId" clId="{4095C98E-268F-A441-96F3-258371F43204}" dt="2024-07-08T12:06:03.464" v="10955" actId="1036"/>
          <ac:spMkLst>
            <pc:docMk/>
            <pc:sldMk cId="2985853042" sldId="1894"/>
            <ac:spMk id="146" creationId="{FC0FC66E-E0C7-AE34-0555-70DC6667C0D8}"/>
          </ac:spMkLst>
        </pc:spChg>
        <pc:spChg chg="add mod">
          <ac:chgData name="Tim Lindenau" userId="e7d33f7f36d2dedb" providerId="LiveId" clId="{4095C98E-268F-A441-96F3-258371F43204}" dt="2024-07-08T12:06:03.464" v="10955" actId="1036"/>
          <ac:spMkLst>
            <pc:docMk/>
            <pc:sldMk cId="2985853042" sldId="1894"/>
            <ac:spMk id="147" creationId="{C880C656-BFFF-5E24-3762-A854461FFAA8}"/>
          </ac:spMkLst>
        </pc:spChg>
        <pc:spChg chg="add mod">
          <ac:chgData name="Tim Lindenau" userId="e7d33f7f36d2dedb" providerId="LiveId" clId="{4095C98E-268F-A441-96F3-258371F43204}" dt="2024-07-08T12:06:03.464" v="10955" actId="1036"/>
          <ac:spMkLst>
            <pc:docMk/>
            <pc:sldMk cId="2985853042" sldId="1894"/>
            <ac:spMk id="148" creationId="{007F7722-BEEB-A649-DEFD-3BA27CAE1AE8}"/>
          </ac:spMkLst>
        </pc:spChg>
        <pc:spChg chg="add mod">
          <ac:chgData name="Tim Lindenau" userId="e7d33f7f36d2dedb" providerId="LiveId" clId="{4095C98E-268F-A441-96F3-258371F43204}" dt="2024-07-08T12:06:03.464" v="10955" actId="1036"/>
          <ac:spMkLst>
            <pc:docMk/>
            <pc:sldMk cId="2985853042" sldId="1894"/>
            <ac:spMk id="149" creationId="{F8D345A7-139D-5514-31E8-863BE1FE1B12}"/>
          </ac:spMkLst>
        </pc:spChg>
        <pc:spChg chg="add mod">
          <ac:chgData name="Tim Lindenau" userId="e7d33f7f36d2dedb" providerId="LiveId" clId="{4095C98E-268F-A441-96F3-258371F43204}" dt="2024-07-08T12:06:03.464" v="10955" actId="1036"/>
          <ac:spMkLst>
            <pc:docMk/>
            <pc:sldMk cId="2985853042" sldId="1894"/>
            <ac:spMk id="150" creationId="{D755790E-8F76-46C5-84C3-E5B9F41DDB03}"/>
          </ac:spMkLst>
        </pc:spChg>
        <pc:spChg chg="add mod">
          <ac:chgData name="Tim Lindenau" userId="e7d33f7f36d2dedb" providerId="LiveId" clId="{4095C98E-268F-A441-96F3-258371F43204}" dt="2024-07-08T12:36:31.529" v="11538" actId="1076"/>
          <ac:spMkLst>
            <pc:docMk/>
            <pc:sldMk cId="2985853042" sldId="1894"/>
            <ac:spMk id="157" creationId="{4A77A4FD-22E7-B765-D44A-62C84A63225B}"/>
          </ac:spMkLst>
        </pc:spChg>
        <pc:grpChg chg="add mod">
          <ac:chgData name="Tim Lindenau" userId="e7d33f7f36d2dedb" providerId="LiveId" clId="{4095C98E-268F-A441-96F3-258371F43204}" dt="2024-07-08T11:31:04.088" v="9229" actId="164"/>
          <ac:grpSpMkLst>
            <pc:docMk/>
            <pc:sldMk cId="2985853042" sldId="1894"/>
            <ac:grpSpMk id="34" creationId="{5E09FCF7-82A3-AA98-5A80-3CCF43CFC862}"/>
          </ac:grpSpMkLst>
        </pc:grpChg>
        <pc:grpChg chg="add mod topLvl">
          <ac:chgData name="Tim Lindenau" userId="e7d33f7f36d2dedb" providerId="LiveId" clId="{4095C98E-268F-A441-96F3-258371F43204}" dt="2024-07-08T11:58:39.252" v="10681"/>
          <ac:grpSpMkLst>
            <pc:docMk/>
            <pc:sldMk cId="2985853042" sldId="1894"/>
            <ac:grpSpMk id="35" creationId="{8618242A-D20E-63A0-EF6F-3E4212927A31}"/>
          </ac:grpSpMkLst>
        </pc:grpChg>
        <pc:grpChg chg="add mod topLvl">
          <ac:chgData name="Tim Lindenau" userId="e7d33f7f36d2dedb" providerId="LiveId" clId="{4095C98E-268F-A441-96F3-258371F43204}" dt="2024-07-08T11:58:39.252" v="10681"/>
          <ac:grpSpMkLst>
            <pc:docMk/>
            <pc:sldMk cId="2985853042" sldId="1894"/>
            <ac:grpSpMk id="36" creationId="{B9692E5A-0D4E-5FCC-6C0E-A35EE3CFC8B5}"/>
          </ac:grpSpMkLst>
        </pc:grpChg>
        <pc:grpChg chg="add mod topLvl">
          <ac:chgData name="Tim Lindenau" userId="e7d33f7f36d2dedb" providerId="LiveId" clId="{4095C98E-268F-A441-96F3-258371F43204}" dt="2024-07-08T11:58:39.252" v="10681"/>
          <ac:grpSpMkLst>
            <pc:docMk/>
            <pc:sldMk cId="2985853042" sldId="1894"/>
            <ac:grpSpMk id="37" creationId="{266C8BF8-DA7E-D1BD-E04B-D9C85C9298EB}"/>
          </ac:grpSpMkLst>
        </pc:grpChg>
        <pc:grpChg chg="add mod topLvl">
          <ac:chgData name="Tim Lindenau" userId="e7d33f7f36d2dedb" providerId="LiveId" clId="{4095C98E-268F-A441-96F3-258371F43204}" dt="2024-07-08T11:58:39.252" v="10681"/>
          <ac:grpSpMkLst>
            <pc:docMk/>
            <pc:sldMk cId="2985853042" sldId="1894"/>
            <ac:grpSpMk id="38" creationId="{D9713AD0-1DFB-B5B7-CCB5-40F2323E7B8D}"/>
          </ac:grpSpMkLst>
        </pc:grpChg>
        <pc:grpChg chg="add mod topLvl">
          <ac:chgData name="Tim Lindenau" userId="e7d33f7f36d2dedb" providerId="LiveId" clId="{4095C98E-268F-A441-96F3-258371F43204}" dt="2024-07-08T11:58:39.252" v="10681"/>
          <ac:grpSpMkLst>
            <pc:docMk/>
            <pc:sldMk cId="2985853042" sldId="1894"/>
            <ac:grpSpMk id="39" creationId="{EAC5435B-96AB-D8EA-2C60-AC0991D008E4}"/>
          </ac:grpSpMkLst>
        </pc:grpChg>
        <pc:grpChg chg="add mod topLvl">
          <ac:chgData name="Tim Lindenau" userId="e7d33f7f36d2dedb" providerId="LiveId" clId="{4095C98E-268F-A441-96F3-258371F43204}" dt="2024-07-08T11:58:39.252" v="10681"/>
          <ac:grpSpMkLst>
            <pc:docMk/>
            <pc:sldMk cId="2985853042" sldId="1894"/>
            <ac:grpSpMk id="40" creationId="{F6A85F90-FF46-96E1-622E-2FDBAF11AF84}"/>
          </ac:grpSpMkLst>
        </pc:grpChg>
        <pc:grpChg chg="add mod topLvl">
          <ac:chgData name="Tim Lindenau" userId="e7d33f7f36d2dedb" providerId="LiveId" clId="{4095C98E-268F-A441-96F3-258371F43204}" dt="2024-07-08T11:58:39.262" v="10683"/>
          <ac:grpSpMkLst>
            <pc:docMk/>
            <pc:sldMk cId="2985853042" sldId="1894"/>
            <ac:grpSpMk id="41" creationId="{4FB1A665-4467-E118-45E6-0A67599831DC}"/>
          </ac:grpSpMkLst>
        </pc:grpChg>
        <pc:grpChg chg="add mod topLvl">
          <ac:chgData name="Tim Lindenau" userId="e7d33f7f36d2dedb" providerId="LiveId" clId="{4095C98E-268F-A441-96F3-258371F43204}" dt="2024-07-08T11:58:39.262" v="10683"/>
          <ac:grpSpMkLst>
            <pc:docMk/>
            <pc:sldMk cId="2985853042" sldId="1894"/>
            <ac:grpSpMk id="45" creationId="{8B72C31C-6FE8-892E-2501-4AA730C50051}"/>
          </ac:grpSpMkLst>
        </pc:grpChg>
        <pc:grpChg chg="add del mod">
          <ac:chgData name="Tim Lindenau" userId="e7d33f7f36d2dedb" providerId="LiveId" clId="{4095C98E-268F-A441-96F3-258371F43204}" dt="2024-07-08T11:47:45.316" v="10142" actId="478"/>
          <ac:grpSpMkLst>
            <pc:docMk/>
            <pc:sldMk cId="2985853042" sldId="1894"/>
            <ac:grpSpMk id="51" creationId="{8EC8C187-2000-CBB1-BD9B-FEDF8FDFD638}"/>
          </ac:grpSpMkLst>
        </pc:grpChg>
        <pc:grpChg chg="add del mod">
          <ac:chgData name="Tim Lindenau" userId="e7d33f7f36d2dedb" providerId="LiveId" clId="{4095C98E-268F-A441-96F3-258371F43204}" dt="2024-07-08T11:48:17.044" v="10149" actId="478"/>
          <ac:grpSpMkLst>
            <pc:docMk/>
            <pc:sldMk cId="2985853042" sldId="1894"/>
            <ac:grpSpMk id="54" creationId="{DA7E6403-DB9F-28DB-A852-27BB41F1D8DA}"/>
          </ac:grpSpMkLst>
        </pc:grpChg>
        <pc:grpChg chg="add mod topLvl">
          <ac:chgData name="Tim Lindenau" userId="e7d33f7f36d2dedb" providerId="LiveId" clId="{4095C98E-268F-A441-96F3-258371F43204}" dt="2024-07-08T11:58:39.270" v="10685"/>
          <ac:grpSpMkLst>
            <pc:docMk/>
            <pc:sldMk cId="2985853042" sldId="1894"/>
            <ac:grpSpMk id="59" creationId="{59352775-410E-6759-5DDB-7228DDE70CC7}"/>
          </ac:grpSpMkLst>
        </pc:grpChg>
        <pc:grpChg chg="add mod topLvl">
          <ac:chgData name="Tim Lindenau" userId="e7d33f7f36d2dedb" providerId="LiveId" clId="{4095C98E-268F-A441-96F3-258371F43204}" dt="2024-07-08T11:58:39.270" v="10685"/>
          <ac:grpSpMkLst>
            <pc:docMk/>
            <pc:sldMk cId="2985853042" sldId="1894"/>
            <ac:grpSpMk id="63" creationId="{D64B9F75-3FCF-5EF9-B6FF-79448926293B}"/>
          </ac:grpSpMkLst>
        </pc:grpChg>
        <pc:grpChg chg="add mod topLvl">
          <ac:chgData name="Tim Lindenau" userId="e7d33f7f36d2dedb" providerId="LiveId" clId="{4095C98E-268F-A441-96F3-258371F43204}" dt="2024-07-08T11:58:39.270" v="10685"/>
          <ac:grpSpMkLst>
            <pc:docMk/>
            <pc:sldMk cId="2985853042" sldId="1894"/>
            <ac:grpSpMk id="67" creationId="{07D506BA-DA81-FC5B-4401-089C987C0490}"/>
          </ac:grpSpMkLst>
        </pc:grpChg>
        <pc:grpChg chg="add mod topLvl">
          <ac:chgData name="Tim Lindenau" userId="e7d33f7f36d2dedb" providerId="LiveId" clId="{4095C98E-268F-A441-96F3-258371F43204}" dt="2024-07-08T11:58:39.270" v="10685"/>
          <ac:grpSpMkLst>
            <pc:docMk/>
            <pc:sldMk cId="2985853042" sldId="1894"/>
            <ac:grpSpMk id="70" creationId="{6227C7ED-32F5-9CBC-33CF-61B1FFCF0384}"/>
          </ac:grpSpMkLst>
        </pc:grpChg>
        <pc:grpChg chg="add mod topLvl">
          <ac:chgData name="Tim Lindenau" userId="e7d33f7f36d2dedb" providerId="LiveId" clId="{4095C98E-268F-A441-96F3-258371F43204}" dt="2024-07-08T11:58:39.276" v="10687"/>
          <ac:grpSpMkLst>
            <pc:docMk/>
            <pc:sldMk cId="2985853042" sldId="1894"/>
            <ac:grpSpMk id="91" creationId="{D9215204-E64F-ABE2-2651-F5A61D22FB5C}"/>
          </ac:grpSpMkLst>
        </pc:grpChg>
        <pc:grpChg chg="add mod topLvl">
          <ac:chgData name="Tim Lindenau" userId="e7d33f7f36d2dedb" providerId="LiveId" clId="{4095C98E-268F-A441-96F3-258371F43204}" dt="2024-07-08T11:58:39.262" v="10683"/>
          <ac:grpSpMkLst>
            <pc:docMk/>
            <pc:sldMk cId="2985853042" sldId="1894"/>
            <ac:grpSpMk id="106" creationId="{07258D16-DD6B-A531-0C67-D54FF92EFC26}"/>
          </ac:grpSpMkLst>
        </pc:grpChg>
        <pc:grpChg chg="add mod topLvl">
          <ac:chgData name="Tim Lindenau" userId="e7d33f7f36d2dedb" providerId="LiveId" clId="{4095C98E-268F-A441-96F3-258371F43204}" dt="2024-07-08T11:58:39.262" v="10683"/>
          <ac:grpSpMkLst>
            <pc:docMk/>
            <pc:sldMk cId="2985853042" sldId="1894"/>
            <ac:grpSpMk id="113" creationId="{6919046F-FCF2-E499-11D5-45E2D1486137}"/>
          </ac:grpSpMkLst>
        </pc:grpChg>
        <pc:grpChg chg="add del mod">
          <ac:chgData name="Tim Lindenau" userId="e7d33f7f36d2dedb" providerId="LiveId" clId="{4095C98E-268F-A441-96F3-258371F43204}" dt="2024-07-08T11:56:27.851" v="10655" actId="165"/>
          <ac:grpSpMkLst>
            <pc:docMk/>
            <pc:sldMk cId="2985853042" sldId="1894"/>
            <ac:grpSpMk id="136" creationId="{2D287E34-D47F-FA06-B8AB-48BCF53126A6}"/>
          </ac:grpSpMkLst>
        </pc:grpChg>
        <pc:grpChg chg="add mod">
          <ac:chgData name="Tim Lindenau" userId="e7d33f7f36d2dedb" providerId="LiveId" clId="{4095C98E-268F-A441-96F3-258371F43204}" dt="2024-07-08T12:06:03.464" v="10955" actId="1036"/>
          <ac:grpSpMkLst>
            <pc:docMk/>
            <pc:sldMk cId="2985853042" sldId="1894"/>
            <ac:grpSpMk id="137" creationId="{EBCEC874-E22D-A33B-924A-B48F9272D947}"/>
          </ac:grpSpMkLst>
        </pc:grpChg>
        <pc:grpChg chg="add del mod">
          <ac:chgData name="Tim Lindenau" userId="e7d33f7f36d2dedb" providerId="LiveId" clId="{4095C98E-268F-A441-96F3-258371F43204}" dt="2024-07-08T11:58:16.223" v="10676" actId="165"/>
          <ac:grpSpMkLst>
            <pc:docMk/>
            <pc:sldMk cId="2985853042" sldId="1894"/>
            <ac:grpSpMk id="139" creationId="{9AE202ED-F77E-496A-A84B-6434E1B9A668}"/>
          </ac:grpSpMkLst>
        </pc:grpChg>
        <pc:grpChg chg="add mod">
          <ac:chgData name="Tim Lindenau" userId="e7d33f7f36d2dedb" providerId="LiveId" clId="{4095C98E-268F-A441-96F3-258371F43204}" dt="2024-07-08T12:06:03.464" v="10955" actId="1036"/>
          <ac:grpSpMkLst>
            <pc:docMk/>
            <pc:sldMk cId="2985853042" sldId="1894"/>
            <ac:grpSpMk id="140" creationId="{EFCBA025-2EE0-B07B-3955-F2B4322526F8}"/>
          </ac:grpSpMkLst>
        </pc:grpChg>
        <pc:grpChg chg="add del mod">
          <ac:chgData name="Tim Lindenau" userId="e7d33f7f36d2dedb" providerId="LiveId" clId="{4095C98E-268F-A441-96F3-258371F43204}" dt="2024-07-08T11:59:19.017" v="10719" actId="165"/>
          <ac:grpSpMkLst>
            <pc:docMk/>
            <pc:sldMk cId="2985853042" sldId="1894"/>
            <ac:grpSpMk id="141" creationId="{10D8C3D1-7943-708D-40CC-FC61D91F8F04}"/>
          </ac:grpSpMkLst>
        </pc:grpChg>
        <pc:grpChg chg="add mod">
          <ac:chgData name="Tim Lindenau" userId="e7d33f7f36d2dedb" providerId="LiveId" clId="{4095C98E-268F-A441-96F3-258371F43204}" dt="2024-07-08T12:06:03.464" v="10955" actId="1036"/>
          <ac:grpSpMkLst>
            <pc:docMk/>
            <pc:sldMk cId="2985853042" sldId="1894"/>
            <ac:grpSpMk id="142" creationId="{C83EDD03-0F26-FF25-1870-82E745380A9F}"/>
          </ac:grpSpMkLst>
        </pc:grpChg>
        <pc:grpChg chg="add mod">
          <ac:chgData name="Tim Lindenau" userId="e7d33f7f36d2dedb" providerId="LiveId" clId="{4095C98E-268F-A441-96F3-258371F43204}" dt="2024-07-08T12:06:03.464" v="10955" actId="1036"/>
          <ac:grpSpMkLst>
            <pc:docMk/>
            <pc:sldMk cId="2985853042" sldId="1894"/>
            <ac:grpSpMk id="143" creationId="{2D1DEF3B-FA35-76C0-E87E-55739D62FB3D}"/>
          </ac:grpSpMkLst>
        </pc:grpChg>
        <pc:cxnChg chg="del">
          <ac:chgData name="Tim Lindenau" userId="e7d33f7f36d2dedb" providerId="LiveId" clId="{4095C98E-268F-A441-96F3-258371F43204}" dt="2024-07-08T12:05:22.940" v="10931" actId="478"/>
          <ac:cxnSpMkLst>
            <pc:docMk/>
            <pc:sldMk cId="2985853042" sldId="1894"/>
            <ac:cxnSpMk id="12" creationId="{077BD701-6AA6-ACDD-9321-F89F0A8DBBCB}"/>
          </ac:cxnSpMkLst>
        </pc:cxnChg>
        <pc:cxnChg chg="add mod topLvl">
          <ac:chgData name="Tim Lindenau" userId="e7d33f7f36d2dedb" providerId="LiveId" clId="{4095C98E-268F-A441-96F3-258371F43204}" dt="2024-07-08T12:06:03.464" v="10955" actId="1036"/>
          <ac:cxnSpMkLst>
            <pc:docMk/>
            <pc:sldMk cId="2985853042" sldId="1894"/>
            <ac:cxnSpMk id="78" creationId="{E667989B-34A1-F0EC-2CFA-CFEE98616D14}"/>
          </ac:cxnSpMkLst>
        </pc:cxnChg>
        <pc:cxnChg chg="add mod topLvl">
          <ac:chgData name="Tim Lindenau" userId="e7d33f7f36d2dedb" providerId="LiveId" clId="{4095C98E-268F-A441-96F3-258371F43204}" dt="2024-07-08T12:06:03.464" v="10955" actId="1036"/>
          <ac:cxnSpMkLst>
            <pc:docMk/>
            <pc:sldMk cId="2985853042" sldId="1894"/>
            <ac:cxnSpMk id="82" creationId="{5BAFE1E9-4478-EB35-17C1-9C8DDA89F359}"/>
          </ac:cxnSpMkLst>
        </pc:cxnChg>
        <pc:cxnChg chg="add mod topLvl">
          <ac:chgData name="Tim Lindenau" userId="e7d33f7f36d2dedb" providerId="LiveId" clId="{4095C98E-268F-A441-96F3-258371F43204}" dt="2024-07-08T12:06:03.464" v="10955" actId="1036"/>
          <ac:cxnSpMkLst>
            <pc:docMk/>
            <pc:sldMk cId="2985853042" sldId="1894"/>
            <ac:cxnSpMk id="87" creationId="{19F46B74-9776-1900-240A-8C7B16A47105}"/>
          </ac:cxnSpMkLst>
        </pc:cxnChg>
        <pc:cxnChg chg="add mod topLvl">
          <ac:chgData name="Tim Lindenau" userId="e7d33f7f36d2dedb" providerId="LiveId" clId="{4095C98E-268F-A441-96F3-258371F43204}" dt="2024-07-08T12:06:03.464" v="10955" actId="1036"/>
          <ac:cxnSpMkLst>
            <pc:docMk/>
            <pc:sldMk cId="2985853042" sldId="1894"/>
            <ac:cxnSpMk id="96" creationId="{6BF194D5-D9EC-1880-C1D7-72BA2F0ED83B}"/>
          </ac:cxnSpMkLst>
        </pc:cxnChg>
        <pc:cxnChg chg="add mod topLvl">
          <ac:chgData name="Tim Lindenau" userId="e7d33f7f36d2dedb" providerId="LiveId" clId="{4095C98E-268F-A441-96F3-258371F43204}" dt="2024-07-08T11:58:39.262" v="10683"/>
          <ac:cxnSpMkLst>
            <pc:docMk/>
            <pc:sldMk cId="2985853042" sldId="1894"/>
            <ac:cxnSpMk id="115" creationId="{2D0A799D-8762-4A86-D0CF-A8258248903E}"/>
          </ac:cxnSpMkLst>
        </pc:cxnChg>
        <pc:cxnChg chg="add mod topLvl">
          <ac:chgData name="Tim Lindenau" userId="e7d33f7f36d2dedb" providerId="LiveId" clId="{4095C98E-268F-A441-96F3-258371F43204}" dt="2024-07-08T11:58:39.262" v="10683"/>
          <ac:cxnSpMkLst>
            <pc:docMk/>
            <pc:sldMk cId="2985853042" sldId="1894"/>
            <ac:cxnSpMk id="117" creationId="{2A7A783F-594E-7040-5795-56C7BCED54D8}"/>
          </ac:cxnSpMkLst>
        </pc:cxnChg>
        <pc:cxnChg chg="add mod">
          <ac:chgData name="Tim Lindenau" userId="e7d33f7f36d2dedb" providerId="LiveId" clId="{4095C98E-268F-A441-96F3-258371F43204}" dt="2024-07-08T12:06:03.464" v="10955" actId="1036"/>
          <ac:cxnSpMkLst>
            <pc:docMk/>
            <pc:sldMk cId="2985853042" sldId="1894"/>
            <ac:cxnSpMk id="151" creationId="{AE680431-E733-05B2-0C65-383F4496B831}"/>
          </ac:cxnSpMkLst>
        </pc:cxnChg>
        <pc:cxnChg chg="add mod">
          <ac:chgData name="Tim Lindenau" userId="e7d33f7f36d2dedb" providerId="LiveId" clId="{4095C98E-268F-A441-96F3-258371F43204}" dt="2024-07-08T12:06:03.464" v="10955" actId="1036"/>
          <ac:cxnSpMkLst>
            <pc:docMk/>
            <pc:sldMk cId="2985853042" sldId="1894"/>
            <ac:cxnSpMk id="152" creationId="{58D6D60F-4C08-FA19-946C-9F444C3DECA5}"/>
          </ac:cxnSpMkLst>
        </pc:cxnChg>
        <pc:cxnChg chg="add mod">
          <ac:chgData name="Tim Lindenau" userId="e7d33f7f36d2dedb" providerId="LiveId" clId="{4095C98E-268F-A441-96F3-258371F43204}" dt="2024-07-08T12:06:03.464" v="10955" actId="1036"/>
          <ac:cxnSpMkLst>
            <pc:docMk/>
            <pc:sldMk cId="2985853042" sldId="1894"/>
            <ac:cxnSpMk id="153" creationId="{3753E468-24E5-E278-7943-D3C1C0260634}"/>
          </ac:cxnSpMkLst>
        </pc:cxnChg>
        <pc:cxnChg chg="add mod">
          <ac:chgData name="Tim Lindenau" userId="e7d33f7f36d2dedb" providerId="LiveId" clId="{4095C98E-268F-A441-96F3-258371F43204}" dt="2024-07-08T12:06:03.464" v="10955" actId="1036"/>
          <ac:cxnSpMkLst>
            <pc:docMk/>
            <pc:sldMk cId="2985853042" sldId="1894"/>
            <ac:cxnSpMk id="154" creationId="{4F27EF4A-C171-B68B-A3A3-E4EF7DB9E13C}"/>
          </ac:cxnSpMkLst>
        </pc:cxnChg>
        <pc:cxnChg chg="add del mod">
          <ac:chgData name="Tim Lindenau" userId="e7d33f7f36d2dedb" providerId="LiveId" clId="{4095C98E-268F-A441-96F3-258371F43204}" dt="2024-07-08T12:07:26.068" v="11030" actId="11529"/>
          <ac:cxnSpMkLst>
            <pc:docMk/>
            <pc:sldMk cId="2985853042" sldId="1894"/>
            <ac:cxnSpMk id="156" creationId="{B50EE2CA-4611-F753-FA16-2AFEDD81EF1C}"/>
          </ac:cxnSpMkLst>
        </pc:cxnChg>
      </pc:sldChg>
      <pc:sldChg chg="addSp delSp modSp add mod modNotes modNotesTx">
        <pc:chgData name="Tim Lindenau" userId="e7d33f7f36d2dedb" providerId="LiveId" clId="{4095C98E-268F-A441-96F3-258371F43204}" dt="2024-07-16T16:07:08.463" v="66913" actId="478"/>
        <pc:sldMkLst>
          <pc:docMk/>
          <pc:sldMk cId="1891746964" sldId="1895"/>
        </pc:sldMkLst>
        <pc:spChg chg="mod">
          <ac:chgData name="Tim Lindenau" userId="e7d33f7f36d2dedb" providerId="LiveId" clId="{4095C98E-268F-A441-96F3-258371F43204}" dt="2024-07-16T09:38:04.767" v="64950" actId="404"/>
          <ac:spMkLst>
            <pc:docMk/>
            <pc:sldMk cId="1891746964" sldId="1895"/>
            <ac:spMk id="2" creationId="{AD9986CA-AE53-306A-6765-015516918811}"/>
          </ac:spMkLst>
        </pc:spChg>
        <pc:spChg chg="del mod">
          <ac:chgData name="Tim Lindenau" userId="e7d33f7f36d2dedb" providerId="LiveId" clId="{4095C98E-268F-A441-96F3-258371F43204}" dt="2024-07-16T16:07:08.463" v="66913" actId="478"/>
          <ac:spMkLst>
            <pc:docMk/>
            <pc:sldMk cId="1891746964" sldId="1895"/>
            <ac:spMk id="3" creationId="{F55CFAE9-BC03-33FF-979D-85FD4180EC97}"/>
          </ac:spMkLst>
        </pc:spChg>
        <pc:spChg chg="del">
          <ac:chgData name="Tim Lindenau" userId="e7d33f7f36d2dedb" providerId="LiveId" clId="{4095C98E-268F-A441-96F3-258371F43204}" dt="2024-07-14T09:38:44.846" v="57765" actId="478"/>
          <ac:spMkLst>
            <pc:docMk/>
            <pc:sldMk cId="1891746964" sldId="1895"/>
            <ac:spMk id="4" creationId="{19036CC0-1C1A-DB39-8A88-3ABC981792FC}"/>
          </ac:spMkLst>
        </pc:spChg>
        <pc:spChg chg="add mod">
          <ac:chgData name="Tim Lindenau" userId="e7d33f7f36d2dedb" providerId="LiveId" clId="{4095C98E-268F-A441-96F3-258371F43204}" dt="2024-07-16T08:57:30.534" v="62454"/>
          <ac:spMkLst>
            <pc:docMk/>
            <pc:sldMk cId="1891746964" sldId="1895"/>
            <ac:spMk id="4" creationId="{EE8F2DCF-C7E8-F0D6-FF86-E4461833FDAA}"/>
          </ac:spMkLst>
        </pc:spChg>
        <pc:spChg chg="del mod">
          <ac:chgData name="Tim Lindenau" userId="e7d33f7f36d2dedb" providerId="LiveId" clId="{4095C98E-268F-A441-96F3-258371F43204}" dt="2024-07-16T16:07:08.463" v="66913" actId="478"/>
          <ac:spMkLst>
            <pc:docMk/>
            <pc:sldMk cId="1891746964" sldId="1895"/>
            <ac:spMk id="8" creationId="{9761096C-6F63-0EC3-D793-78F92AD4BC64}"/>
          </ac:spMkLst>
        </pc:spChg>
        <pc:spChg chg="add mod">
          <ac:chgData name="Tim Lindenau" userId="e7d33f7f36d2dedb" providerId="LiveId" clId="{4095C98E-268F-A441-96F3-258371F43204}" dt="2024-07-16T08:55:27.751" v="62380"/>
          <ac:spMkLst>
            <pc:docMk/>
            <pc:sldMk cId="1891746964" sldId="1895"/>
            <ac:spMk id="9" creationId="{A8440949-9AA2-CA0F-7A0F-1A652FE01508}"/>
          </ac:spMkLst>
        </pc:spChg>
        <pc:spChg chg="del">
          <ac:chgData name="Tim Lindenau" userId="e7d33f7f36d2dedb" providerId="LiveId" clId="{4095C98E-268F-A441-96F3-258371F43204}" dt="2024-07-08T12:31:21.845" v="11062" actId="478"/>
          <ac:spMkLst>
            <pc:docMk/>
            <pc:sldMk cId="1891746964" sldId="1895"/>
            <ac:spMk id="9" creationId="{A8928803-CE53-5F97-69C9-3D5515601FE8}"/>
          </ac:spMkLst>
        </pc:spChg>
        <pc:spChg chg="mod">
          <ac:chgData name="Tim Lindenau" userId="e7d33f7f36d2dedb" providerId="LiveId" clId="{4095C98E-268F-A441-96F3-258371F43204}" dt="2024-07-15T07:19:44.311" v="61674" actId="20577"/>
          <ac:spMkLst>
            <pc:docMk/>
            <pc:sldMk cId="1891746964" sldId="1895"/>
            <ac:spMk id="10" creationId="{1F5DCC20-C6E4-00B4-AE97-342FF43B39D2}"/>
          </ac:spMkLst>
        </pc:spChg>
        <pc:spChg chg="add mod">
          <ac:chgData name="Tim Lindenau" userId="e7d33f7f36d2dedb" providerId="LiveId" clId="{4095C98E-268F-A441-96F3-258371F43204}" dt="2024-07-08T12:36:46.377" v="11551" actId="1038"/>
          <ac:spMkLst>
            <pc:docMk/>
            <pc:sldMk cId="1891746964" sldId="1895"/>
            <ac:spMk id="12" creationId="{D0E66AF4-3E27-D5C5-FC25-05D2990A5143}"/>
          </ac:spMkLst>
        </pc:spChg>
        <pc:spChg chg="del">
          <ac:chgData name="Tim Lindenau" userId="e7d33f7f36d2dedb" providerId="LiveId" clId="{4095C98E-268F-A441-96F3-258371F43204}" dt="2024-07-08T12:31:21.845" v="11062" actId="478"/>
          <ac:spMkLst>
            <pc:docMk/>
            <pc:sldMk cId="1891746964" sldId="1895"/>
            <ac:spMk id="16" creationId="{47B7E395-DC1E-AB7F-71A0-7D21728E18C5}"/>
          </ac:spMkLst>
        </pc:spChg>
        <pc:spChg chg="add mod">
          <ac:chgData name="Tim Lindenau" userId="e7d33f7f36d2dedb" providerId="LiveId" clId="{4095C98E-268F-A441-96F3-258371F43204}" dt="2024-07-16T08:57:30.530" v="62450"/>
          <ac:spMkLst>
            <pc:docMk/>
            <pc:sldMk cId="1891746964" sldId="1895"/>
            <ac:spMk id="16" creationId="{8CD4A593-12A8-66B0-3397-AC284B9A4ACE}"/>
          </ac:spMkLst>
        </pc:spChg>
        <pc:spChg chg="add mod">
          <ac:chgData name="Tim Lindenau" userId="e7d33f7f36d2dedb" providerId="LiveId" clId="{4095C98E-268F-A441-96F3-258371F43204}" dt="2024-07-15T07:19:59.992" v="61678"/>
          <ac:spMkLst>
            <pc:docMk/>
            <pc:sldMk cId="1891746964" sldId="1895"/>
            <ac:spMk id="18" creationId="{716155C1-E7E9-1502-3DEE-076DE48FCA43}"/>
          </ac:spMkLst>
        </pc:spChg>
        <pc:spChg chg="del mod">
          <ac:chgData name="Tim Lindenau" userId="e7d33f7f36d2dedb" providerId="LiveId" clId="{4095C98E-268F-A441-96F3-258371F43204}" dt="2024-07-08T12:33:35.324" v="11383" actId="478"/>
          <ac:spMkLst>
            <pc:docMk/>
            <pc:sldMk cId="1891746964" sldId="1895"/>
            <ac:spMk id="19" creationId="{A7825499-1E73-516E-9910-0450291ABC7D}"/>
          </ac:spMkLst>
        </pc:spChg>
        <pc:spChg chg="del">
          <ac:chgData name="Tim Lindenau" userId="e7d33f7f36d2dedb" providerId="LiveId" clId="{4095C98E-268F-A441-96F3-258371F43204}" dt="2024-07-08T12:31:21.845" v="11062" actId="478"/>
          <ac:spMkLst>
            <pc:docMk/>
            <pc:sldMk cId="1891746964" sldId="1895"/>
            <ac:spMk id="24" creationId="{4CA7CF97-EAA1-FA90-4927-5E8431E5BBEC}"/>
          </ac:spMkLst>
        </pc:spChg>
        <pc:spChg chg="del mod topLvl">
          <ac:chgData name="Tim Lindenau" userId="e7d33f7f36d2dedb" providerId="LiveId" clId="{4095C98E-268F-A441-96F3-258371F43204}" dt="2024-07-16T08:57:36.128" v="62455" actId="478"/>
          <ac:spMkLst>
            <pc:docMk/>
            <pc:sldMk cId="1891746964" sldId="1895"/>
            <ac:spMk id="24" creationId="{5E77387C-6821-100E-A8D2-B53A40234578}"/>
          </ac:spMkLst>
        </pc:spChg>
        <pc:spChg chg="add mod">
          <ac:chgData name="Tim Lindenau" userId="e7d33f7f36d2dedb" providerId="LiveId" clId="{4095C98E-268F-A441-96F3-258371F43204}" dt="2024-07-15T07:20:02.547" v="61680"/>
          <ac:spMkLst>
            <pc:docMk/>
            <pc:sldMk cId="1891746964" sldId="1895"/>
            <ac:spMk id="28" creationId="{D49BC07D-AB6E-F321-EB84-FA89DA5FC9EE}"/>
          </ac:spMkLst>
        </pc:spChg>
        <pc:spChg chg="add mod">
          <ac:chgData name="Tim Lindenau" userId="e7d33f7f36d2dedb" providerId="LiveId" clId="{4095C98E-268F-A441-96F3-258371F43204}" dt="2024-07-08T12:36:46.377" v="11551" actId="1038"/>
          <ac:spMkLst>
            <pc:docMk/>
            <pc:sldMk cId="1891746964" sldId="1895"/>
            <ac:spMk id="32" creationId="{BBF138F2-B8F7-AB82-5CC5-46577470E205}"/>
          </ac:spMkLst>
        </pc:spChg>
        <pc:spChg chg="add mod">
          <ac:chgData name="Tim Lindenau" userId="e7d33f7f36d2dedb" providerId="LiveId" clId="{4095C98E-268F-A441-96F3-258371F43204}" dt="2024-07-15T07:20:07.182" v="61684"/>
          <ac:spMkLst>
            <pc:docMk/>
            <pc:sldMk cId="1891746964" sldId="1895"/>
            <ac:spMk id="34" creationId="{A75C105F-3EE4-8E98-0F36-9C800A2BE95C}"/>
          </ac:spMkLst>
        </pc:spChg>
        <pc:spChg chg="mod">
          <ac:chgData name="Tim Lindenau" userId="e7d33f7f36d2dedb" providerId="LiveId" clId="{4095C98E-268F-A441-96F3-258371F43204}" dt="2024-07-08T12:43:38.694" v="11741" actId="165"/>
          <ac:spMkLst>
            <pc:docMk/>
            <pc:sldMk cId="1891746964" sldId="1895"/>
            <ac:spMk id="42" creationId="{4739FA55-E890-E5A3-9DAE-69F9DE47311B}"/>
          </ac:spMkLst>
        </pc:spChg>
        <pc:spChg chg="mod">
          <ac:chgData name="Tim Lindenau" userId="e7d33f7f36d2dedb" providerId="LiveId" clId="{4095C98E-268F-A441-96F3-258371F43204}" dt="2024-07-08T12:43:38.694" v="11741" actId="165"/>
          <ac:spMkLst>
            <pc:docMk/>
            <pc:sldMk cId="1891746964" sldId="1895"/>
            <ac:spMk id="43" creationId="{D63EBF2F-329E-72A9-CB70-1244A3FDAE43}"/>
          </ac:spMkLst>
        </pc:spChg>
        <pc:spChg chg="mod">
          <ac:chgData name="Tim Lindenau" userId="e7d33f7f36d2dedb" providerId="LiveId" clId="{4095C98E-268F-A441-96F3-258371F43204}" dt="2024-07-08T12:43:38.694" v="11741" actId="165"/>
          <ac:spMkLst>
            <pc:docMk/>
            <pc:sldMk cId="1891746964" sldId="1895"/>
            <ac:spMk id="44" creationId="{5DF9195A-6ADE-A3D0-8AF4-A2376AB2B11B}"/>
          </ac:spMkLst>
        </pc:spChg>
        <pc:spChg chg="mod">
          <ac:chgData name="Tim Lindenau" userId="e7d33f7f36d2dedb" providerId="LiveId" clId="{4095C98E-268F-A441-96F3-258371F43204}" dt="2024-07-08T12:43:38.694" v="11741" actId="165"/>
          <ac:spMkLst>
            <pc:docMk/>
            <pc:sldMk cId="1891746964" sldId="1895"/>
            <ac:spMk id="46" creationId="{3CBDEC21-9B92-BBEB-1675-80B681054943}"/>
          </ac:spMkLst>
        </pc:spChg>
        <pc:spChg chg="mod">
          <ac:chgData name="Tim Lindenau" userId="e7d33f7f36d2dedb" providerId="LiveId" clId="{4095C98E-268F-A441-96F3-258371F43204}" dt="2024-07-08T12:43:38.694" v="11741" actId="165"/>
          <ac:spMkLst>
            <pc:docMk/>
            <pc:sldMk cId="1891746964" sldId="1895"/>
            <ac:spMk id="47" creationId="{D75AE438-DDC2-A70C-A492-99E3C826C366}"/>
          </ac:spMkLst>
        </pc:spChg>
        <pc:spChg chg="mod">
          <ac:chgData name="Tim Lindenau" userId="e7d33f7f36d2dedb" providerId="LiveId" clId="{4095C98E-268F-A441-96F3-258371F43204}" dt="2024-07-08T12:43:38.694" v="11741" actId="165"/>
          <ac:spMkLst>
            <pc:docMk/>
            <pc:sldMk cId="1891746964" sldId="1895"/>
            <ac:spMk id="48" creationId="{E893A12D-DF3F-D224-8E54-EAEDE9F878B9}"/>
          </ac:spMkLst>
        </pc:spChg>
        <pc:spChg chg="add mod">
          <ac:chgData name="Tim Lindenau" userId="e7d33f7f36d2dedb" providerId="LiveId" clId="{4095C98E-268F-A441-96F3-258371F43204}" dt="2024-07-14T09:33:42.759" v="57480" actId="1036"/>
          <ac:spMkLst>
            <pc:docMk/>
            <pc:sldMk cId="1891746964" sldId="1895"/>
            <ac:spMk id="49" creationId="{16C7C98C-639D-C050-01DC-F0FCA77B8B8F}"/>
          </ac:spMkLst>
        </pc:spChg>
        <pc:spChg chg="add mod">
          <ac:chgData name="Tim Lindenau" userId="e7d33f7f36d2dedb" providerId="LiveId" clId="{4095C98E-268F-A441-96F3-258371F43204}" dt="2024-07-14T09:33:42.759" v="57480" actId="1036"/>
          <ac:spMkLst>
            <pc:docMk/>
            <pc:sldMk cId="1891746964" sldId="1895"/>
            <ac:spMk id="50" creationId="{164E4BCD-9B04-D16A-71C6-084A8152AF8B}"/>
          </ac:spMkLst>
        </pc:spChg>
        <pc:spChg chg="add mod">
          <ac:chgData name="Tim Lindenau" userId="e7d33f7f36d2dedb" providerId="LiveId" clId="{4095C98E-268F-A441-96F3-258371F43204}" dt="2024-07-14T09:33:42.759" v="57480" actId="1036"/>
          <ac:spMkLst>
            <pc:docMk/>
            <pc:sldMk cId="1891746964" sldId="1895"/>
            <ac:spMk id="51" creationId="{0043BEAF-AFF9-3556-36C2-F40981F47F3A}"/>
          </ac:spMkLst>
        </pc:spChg>
        <pc:spChg chg="del mod topLvl">
          <ac:chgData name="Tim Lindenau" userId="e7d33f7f36d2dedb" providerId="LiveId" clId="{4095C98E-268F-A441-96F3-258371F43204}" dt="2024-07-16T08:57:36.128" v="62455" actId="478"/>
          <ac:spMkLst>
            <pc:docMk/>
            <pc:sldMk cId="1891746964" sldId="1895"/>
            <ac:spMk id="52" creationId="{847717DA-F9BD-3A45-B844-008AF58AF366}"/>
          </ac:spMkLst>
        </pc:spChg>
        <pc:spChg chg="mod">
          <ac:chgData name="Tim Lindenau" userId="e7d33f7f36d2dedb" providerId="LiveId" clId="{4095C98E-268F-A441-96F3-258371F43204}" dt="2024-07-16T08:56:18.478" v="62392"/>
          <ac:spMkLst>
            <pc:docMk/>
            <pc:sldMk cId="1891746964" sldId="1895"/>
            <ac:spMk id="54" creationId="{B1FBDD75-9114-1B3C-69DF-5EEA2EC735FF}"/>
          </ac:spMkLst>
        </pc:spChg>
        <pc:spChg chg="mod">
          <ac:chgData name="Tim Lindenau" userId="e7d33f7f36d2dedb" providerId="LiveId" clId="{4095C98E-268F-A441-96F3-258371F43204}" dt="2024-07-16T08:56:18.478" v="62392"/>
          <ac:spMkLst>
            <pc:docMk/>
            <pc:sldMk cId="1891746964" sldId="1895"/>
            <ac:spMk id="55" creationId="{CFC58688-076C-AF76-2CB9-6DCB35A05D3F}"/>
          </ac:spMkLst>
        </pc:spChg>
        <pc:spChg chg="mod">
          <ac:chgData name="Tim Lindenau" userId="e7d33f7f36d2dedb" providerId="LiveId" clId="{4095C98E-268F-A441-96F3-258371F43204}" dt="2024-07-16T08:56:18.478" v="62392"/>
          <ac:spMkLst>
            <pc:docMk/>
            <pc:sldMk cId="1891746964" sldId="1895"/>
            <ac:spMk id="58" creationId="{37733A60-E522-5592-36BF-256D313BD915}"/>
          </ac:spMkLst>
        </pc:spChg>
        <pc:spChg chg="mod">
          <ac:chgData name="Tim Lindenau" userId="e7d33f7f36d2dedb" providerId="LiveId" clId="{4095C98E-268F-A441-96F3-258371F43204}" dt="2024-07-08T16:57:50.883" v="18152" actId="20577"/>
          <ac:spMkLst>
            <pc:docMk/>
            <pc:sldMk cId="1891746964" sldId="1895"/>
            <ac:spMk id="64" creationId="{C9ED1FCD-5926-6C6C-6E69-FAC2D4A5C1E7}"/>
          </ac:spMkLst>
        </pc:spChg>
        <pc:spChg chg="mod">
          <ac:chgData name="Tim Lindenau" userId="e7d33f7f36d2dedb" providerId="LiveId" clId="{4095C98E-268F-A441-96F3-258371F43204}" dt="2024-07-08T16:57:54.809" v="18156" actId="20577"/>
          <ac:spMkLst>
            <pc:docMk/>
            <pc:sldMk cId="1891746964" sldId="1895"/>
            <ac:spMk id="65" creationId="{844AE93B-CA60-29A7-192C-637924283788}"/>
          </ac:spMkLst>
        </pc:spChg>
        <pc:spChg chg="mod">
          <ac:chgData name="Tim Lindenau" userId="e7d33f7f36d2dedb" providerId="LiveId" clId="{4095C98E-268F-A441-96F3-258371F43204}" dt="2024-07-08T16:57:58.475" v="18160" actId="20577"/>
          <ac:spMkLst>
            <pc:docMk/>
            <pc:sldMk cId="1891746964" sldId="1895"/>
            <ac:spMk id="66" creationId="{1CCDC575-7447-B449-A90A-60F653E94C54}"/>
          </ac:spMkLst>
        </pc:spChg>
        <pc:spChg chg="mod">
          <ac:chgData name="Tim Lindenau" userId="e7d33f7f36d2dedb" providerId="LiveId" clId="{4095C98E-268F-A441-96F3-258371F43204}" dt="2024-07-16T08:56:18.478" v="62392"/>
          <ac:spMkLst>
            <pc:docMk/>
            <pc:sldMk cId="1891746964" sldId="1895"/>
            <ac:spMk id="75" creationId="{860E3CFF-439D-2527-A4AE-14B9CEF573CE}"/>
          </ac:spMkLst>
        </pc:spChg>
        <pc:spChg chg="mod topLvl">
          <ac:chgData name="Tim Lindenau" userId="e7d33f7f36d2dedb" providerId="LiveId" clId="{4095C98E-268F-A441-96F3-258371F43204}" dt="2024-07-14T09:33:42.759" v="57480" actId="1036"/>
          <ac:spMkLst>
            <pc:docMk/>
            <pc:sldMk cId="1891746964" sldId="1895"/>
            <ac:spMk id="76" creationId="{E92D39F9-CCAD-9DCF-588C-5A3728D36446}"/>
          </ac:spMkLst>
        </pc:spChg>
        <pc:spChg chg="add mod">
          <ac:chgData name="Tim Lindenau" userId="e7d33f7f36d2dedb" providerId="LiveId" clId="{4095C98E-268F-A441-96F3-258371F43204}" dt="2024-07-16T08:57:30.532" v="62452"/>
          <ac:spMkLst>
            <pc:docMk/>
            <pc:sldMk cId="1891746964" sldId="1895"/>
            <ac:spMk id="77" creationId="{1388BED3-7848-D522-6607-7C81573C4302}"/>
          </ac:spMkLst>
        </pc:spChg>
        <pc:spChg chg="mod topLvl">
          <ac:chgData name="Tim Lindenau" userId="e7d33f7f36d2dedb" providerId="LiveId" clId="{4095C98E-268F-A441-96F3-258371F43204}" dt="2024-07-14T09:33:42.759" v="57480" actId="1036"/>
          <ac:spMkLst>
            <pc:docMk/>
            <pc:sldMk cId="1891746964" sldId="1895"/>
            <ac:spMk id="79" creationId="{F1AC2210-6869-4BAE-0D04-605ABB2D7236}"/>
          </ac:spMkLst>
        </pc:spChg>
        <pc:spChg chg="add mod">
          <ac:chgData name="Tim Lindenau" userId="e7d33f7f36d2dedb" providerId="LiveId" clId="{4095C98E-268F-A441-96F3-258371F43204}" dt="2024-07-16T08:57:30.527" v="62448"/>
          <ac:spMkLst>
            <pc:docMk/>
            <pc:sldMk cId="1891746964" sldId="1895"/>
            <ac:spMk id="80" creationId="{7C83B295-907F-7DB7-3B0D-BC51F3377CAD}"/>
          </ac:spMkLst>
        </pc:spChg>
        <pc:spChg chg="mod">
          <ac:chgData name="Tim Lindenau" userId="e7d33f7f36d2dedb" providerId="LiveId" clId="{4095C98E-268F-A441-96F3-258371F43204}" dt="2024-07-14T09:33:42.759" v="57480" actId="1036"/>
          <ac:spMkLst>
            <pc:docMk/>
            <pc:sldMk cId="1891746964" sldId="1895"/>
            <ac:spMk id="85" creationId="{EA984742-A1EE-DB3B-7C55-D622C84870ED}"/>
          </ac:spMkLst>
        </pc:spChg>
        <pc:spChg chg="mod">
          <ac:chgData name="Tim Lindenau" userId="e7d33f7f36d2dedb" providerId="LiveId" clId="{4095C98E-268F-A441-96F3-258371F43204}" dt="2024-07-14T09:33:42.759" v="57480" actId="1036"/>
          <ac:spMkLst>
            <pc:docMk/>
            <pc:sldMk cId="1891746964" sldId="1895"/>
            <ac:spMk id="90" creationId="{EFBA8D71-C5C2-7CC0-B531-3F7BBAD0E43D}"/>
          </ac:spMkLst>
        </pc:spChg>
        <pc:spChg chg="mod">
          <ac:chgData name="Tim Lindenau" userId="e7d33f7f36d2dedb" providerId="LiveId" clId="{4095C98E-268F-A441-96F3-258371F43204}" dt="2024-07-14T09:33:42.759" v="57480" actId="1036"/>
          <ac:spMkLst>
            <pc:docMk/>
            <pc:sldMk cId="1891746964" sldId="1895"/>
            <ac:spMk id="95" creationId="{6B52C6AC-5C1D-CA0B-6CEE-DEB713C1BBD0}"/>
          </ac:spMkLst>
        </pc:spChg>
        <pc:spChg chg="mod">
          <ac:chgData name="Tim Lindenau" userId="e7d33f7f36d2dedb" providerId="LiveId" clId="{4095C98E-268F-A441-96F3-258371F43204}" dt="2024-07-14T09:33:42.759" v="57480" actId="1036"/>
          <ac:spMkLst>
            <pc:docMk/>
            <pc:sldMk cId="1891746964" sldId="1895"/>
            <ac:spMk id="99" creationId="{46CF548D-CB10-D0E1-4676-A0AA817E5C8B}"/>
          </ac:spMkLst>
        </pc:spChg>
        <pc:spChg chg="mod">
          <ac:chgData name="Tim Lindenau" userId="e7d33f7f36d2dedb" providerId="LiveId" clId="{4095C98E-268F-A441-96F3-258371F43204}" dt="2024-07-14T09:33:42.759" v="57480" actId="1036"/>
          <ac:spMkLst>
            <pc:docMk/>
            <pc:sldMk cId="1891746964" sldId="1895"/>
            <ac:spMk id="100" creationId="{13B2DAE6-DDAC-54E4-DF0F-8277A7786EAC}"/>
          </ac:spMkLst>
        </pc:spChg>
        <pc:spChg chg="mod">
          <ac:chgData name="Tim Lindenau" userId="e7d33f7f36d2dedb" providerId="LiveId" clId="{4095C98E-268F-A441-96F3-258371F43204}" dt="2024-07-14T09:33:42.759" v="57480" actId="1036"/>
          <ac:spMkLst>
            <pc:docMk/>
            <pc:sldMk cId="1891746964" sldId="1895"/>
            <ac:spMk id="101" creationId="{C9961E4A-360F-94E0-5F7D-0E4BBF9C346E}"/>
          </ac:spMkLst>
        </pc:spChg>
        <pc:spChg chg="mod">
          <ac:chgData name="Tim Lindenau" userId="e7d33f7f36d2dedb" providerId="LiveId" clId="{4095C98E-268F-A441-96F3-258371F43204}" dt="2024-07-14T09:33:42.759" v="57480" actId="1036"/>
          <ac:spMkLst>
            <pc:docMk/>
            <pc:sldMk cId="1891746964" sldId="1895"/>
            <ac:spMk id="102" creationId="{3C357FCA-16D7-BBDD-3F12-6F426460FF94}"/>
          </ac:spMkLst>
        </pc:spChg>
        <pc:spChg chg="mod">
          <ac:chgData name="Tim Lindenau" userId="e7d33f7f36d2dedb" providerId="LiveId" clId="{4095C98E-268F-A441-96F3-258371F43204}" dt="2024-07-08T12:43:38.694" v="11741" actId="165"/>
          <ac:spMkLst>
            <pc:docMk/>
            <pc:sldMk cId="1891746964" sldId="1895"/>
            <ac:spMk id="107" creationId="{634C6AAF-2CA5-EFB5-E19A-460E63C0E49B}"/>
          </ac:spMkLst>
        </pc:spChg>
        <pc:spChg chg="mod">
          <ac:chgData name="Tim Lindenau" userId="e7d33f7f36d2dedb" providerId="LiveId" clId="{4095C98E-268F-A441-96F3-258371F43204}" dt="2024-07-08T12:43:38.694" v="11741" actId="165"/>
          <ac:spMkLst>
            <pc:docMk/>
            <pc:sldMk cId="1891746964" sldId="1895"/>
            <ac:spMk id="108" creationId="{3D7482B0-98DC-3D24-1D4A-DCAABA4F8DC2}"/>
          </ac:spMkLst>
        </pc:spChg>
        <pc:spChg chg="mod">
          <ac:chgData name="Tim Lindenau" userId="e7d33f7f36d2dedb" providerId="LiveId" clId="{4095C98E-268F-A441-96F3-258371F43204}" dt="2024-07-08T12:43:38.694" v="11741" actId="165"/>
          <ac:spMkLst>
            <pc:docMk/>
            <pc:sldMk cId="1891746964" sldId="1895"/>
            <ac:spMk id="109" creationId="{6F123A5D-4508-859F-0EB9-6396C839BCB3}"/>
          </ac:spMkLst>
        </pc:spChg>
        <pc:spChg chg="mod">
          <ac:chgData name="Tim Lindenau" userId="e7d33f7f36d2dedb" providerId="LiveId" clId="{4095C98E-268F-A441-96F3-258371F43204}" dt="2024-07-08T12:43:38.694" v="11741" actId="165"/>
          <ac:spMkLst>
            <pc:docMk/>
            <pc:sldMk cId="1891746964" sldId="1895"/>
            <ac:spMk id="110" creationId="{09BF1274-9705-EEBE-C2C9-6EB9758CA2C0}"/>
          </ac:spMkLst>
        </pc:spChg>
        <pc:spChg chg="mod">
          <ac:chgData name="Tim Lindenau" userId="e7d33f7f36d2dedb" providerId="LiveId" clId="{4095C98E-268F-A441-96F3-258371F43204}" dt="2024-07-08T12:43:38.694" v="11741" actId="165"/>
          <ac:spMkLst>
            <pc:docMk/>
            <pc:sldMk cId="1891746964" sldId="1895"/>
            <ac:spMk id="111" creationId="{DF9D8DA0-016B-8B27-79F6-A5565D29E013}"/>
          </ac:spMkLst>
        </pc:spChg>
        <pc:spChg chg="mod">
          <ac:chgData name="Tim Lindenau" userId="e7d33f7f36d2dedb" providerId="LiveId" clId="{4095C98E-268F-A441-96F3-258371F43204}" dt="2024-07-08T12:43:38.694" v="11741" actId="165"/>
          <ac:spMkLst>
            <pc:docMk/>
            <pc:sldMk cId="1891746964" sldId="1895"/>
            <ac:spMk id="112" creationId="{2CA0CE4D-A559-8351-9A45-52FC9D00C1B0}"/>
          </ac:spMkLst>
        </pc:spChg>
        <pc:spChg chg="mod">
          <ac:chgData name="Tim Lindenau" userId="e7d33f7f36d2dedb" providerId="LiveId" clId="{4095C98E-268F-A441-96F3-258371F43204}" dt="2024-07-14T09:33:42.759" v="57480" actId="1036"/>
          <ac:spMkLst>
            <pc:docMk/>
            <pc:sldMk cId="1891746964" sldId="1895"/>
            <ac:spMk id="127" creationId="{ECF96FF6-A372-9E83-98B3-AED2FE11A103}"/>
          </ac:spMkLst>
        </pc:spChg>
        <pc:spChg chg="mod">
          <ac:chgData name="Tim Lindenau" userId="e7d33f7f36d2dedb" providerId="LiveId" clId="{4095C98E-268F-A441-96F3-258371F43204}" dt="2024-07-14T09:33:42.759" v="57480" actId="1036"/>
          <ac:spMkLst>
            <pc:docMk/>
            <pc:sldMk cId="1891746964" sldId="1895"/>
            <ac:spMk id="135" creationId="{DF2DBFEE-3886-F7E5-F4B4-2744F5431605}"/>
          </ac:spMkLst>
        </pc:spChg>
        <pc:spChg chg="mod">
          <ac:chgData name="Tim Lindenau" userId="e7d33f7f36d2dedb" providerId="LiveId" clId="{4095C98E-268F-A441-96F3-258371F43204}" dt="2024-07-14T09:42:36.193" v="57933" actId="20577"/>
          <ac:spMkLst>
            <pc:docMk/>
            <pc:sldMk cId="1891746964" sldId="1895"/>
            <ac:spMk id="144" creationId="{2650FDC8-C2FA-035A-513A-22A2F3EC8442}"/>
          </ac:spMkLst>
        </pc:spChg>
        <pc:spChg chg="mod">
          <ac:chgData name="Tim Lindenau" userId="e7d33f7f36d2dedb" providerId="LiveId" clId="{4095C98E-268F-A441-96F3-258371F43204}" dt="2024-07-14T09:33:42.759" v="57480" actId="1036"/>
          <ac:spMkLst>
            <pc:docMk/>
            <pc:sldMk cId="1891746964" sldId="1895"/>
            <ac:spMk id="145" creationId="{18184E7B-4A0E-CBA7-8786-9880908480F1}"/>
          </ac:spMkLst>
        </pc:spChg>
        <pc:spChg chg="mod">
          <ac:chgData name="Tim Lindenau" userId="e7d33f7f36d2dedb" providerId="LiveId" clId="{4095C98E-268F-A441-96F3-258371F43204}" dt="2024-07-14T09:33:42.759" v="57480" actId="1036"/>
          <ac:spMkLst>
            <pc:docMk/>
            <pc:sldMk cId="1891746964" sldId="1895"/>
            <ac:spMk id="146" creationId="{FC0FC66E-E0C7-AE34-0555-70DC6667C0D8}"/>
          </ac:spMkLst>
        </pc:spChg>
        <pc:spChg chg="mod">
          <ac:chgData name="Tim Lindenau" userId="e7d33f7f36d2dedb" providerId="LiveId" clId="{4095C98E-268F-A441-96F3-258371F43204}" dt="2024-07-14T09:33:42.759" v="57480" actId="1036"/>
          <ac:spMkLst>
            <pc:docMk/>
            <pc:sldMk cId="1891746964" sldId="1895"/>
            <ac:spMk id="147" creationId="{C880C656-BFFF-5E24-3762-A854461FFAA8}"/>
          </ac:spMkLst>
        </pc:spChg>
        <pc:spChg chg="mod">
          <ac:chgData name="Tim Lindenau" userId="e7d33f7f36d2dedb" providerId="LiveId" clId="{4095C98E-268F-A441-96F3-258371F43204}" dt="2024-07-14T09:33:42.759" v="57480" actId="1036"/>
          <ac:spMkLst>
            <pc:docMk/>
            <pc:sldMk cId="1891746964" sldId="1895"/>
            <ac:spMk id="148" creationId="{007F7722-BEEB-A649-DEFD-3BA27CAE1AE8}"/>
          </ac:spMkLst>
        </pc:spChg>
        <pc:spChg chg="mod">
          <ac:chgData name="Tim Lindenau" userId="e7d33f7f36d2dedb" providerId="LiveId" clId="{4095C98E-268F-A441-96F3-258371F43204}" dt="2024-07-14T09:33:42.759" v="57480" actId="1036"/>
          <ac:spMkLst>
            <pc:docMk/>
            <pc:sldMk cId="1891746964" sldId="1895"/>
            <ac:spMk id="149" creationId="{F8D345A7-139D-5514-31E8-863BE1FE1B12}"/>
          </ac:spMkLst>
        </pc:spChg>
        <pc:spChg chg="mod">
          <ac:chgData name="Tim Lindenau" userId="e7d33f7f36d2dedb" providerId="LiveId" clId="{4095C98E-268F-A441-96F3-258371F43204}" dt="2024-07-14T09:33:42.759" v="57480" actId="1036"/>
          <ac:spMkLst>
            <pc:docMk/>
            <pc:sldMk cId="1891746964" sldId="1895"/>
            <ac:spMk id="150" creationId="{D755790E-8F76-46C5-84C3-E5B9F41DDB03}"/>
          </ac:spMkLst>
        </pc:spChg>
        <pc:spChg chg="del">
          <ac:chgData name="Tim Lindenau" userId="e7d33f7f36d2dedb" providerId="LiveId" clId="{4095C98E-268F-A441-96F3-258371F43204}" dt="2024-07-08T12:31:04.551" v="11061" actId="478"/>
          <ac:spMkLst>
            <pc:docMk/>
            <pc:sldMk cId="1891746964" sldId="1895"/>
            <ac:spMk id="157" creationId="{4A77A4FD-22E7-B765-D44A-62C84A63225B}"/>
          </ac:spMkLst>
        </pc:spChg>
        <pc:grpChg chg="add del mod">
          <ac:chgData name="Tim Lindenau" userId="e7d33f7f36d2dedb" providerId="LiveId" clId="{4095C98E-268F-A441-96F3-258371F43204}" dt="2024-07-16T08:56:31.153" v="62393" actId="165"/>
          <ac:grpSpMkLst>
            <pc:docMk/>
            <pc:sldMk cId="1891746964" sldId="1895"/>
            <ac:grpSpMk id="19" creationId="{148705F0-44E0-4CE0-B7F2-9A2B73FF0166}"/>
          </ac:grpSpMkLst>
        </pc:grpChg>
        <pc:grpChg chg="mod topLvl">
          <ac:chgData name="Tim Lindenau" userId="e7d33f7f36d2dedb" providerId="LiveId" clId="{4095C98E-268F-A441-96F3-258371F43204}" dt="2024-07-14T09:33:42.759" v="57480" actId="1036"/>
          <ac:grpSpMkLst>
            <pc:docMk/>
            <pc:sldMk cId="1891746964" sldId="1895"/>
            <ac:grpSpMk id="41" creationId="{4FB1A665-4467-E118-45E6-0A67599831DC}"/>
          </ac:grpSpMkLst>
        </pc:grpChg>
        <pc:grpChg chg="mod topLvl">
          <ac:chgData name="Tim Lindenau" userId="e7d33f7f36d2dedb" providerId="LiveId" clId="{4095C98E-268F-A441-96F3-258371F43204}" dt="2024-07-14T09:33:42.759" v="57480" actId="1036"/>
          <ac:grpSpMkLst>
            <pc:docMk/>
            <pc:sldMk cId="1891746964" sldId="1895"/>
            <ac:grpSpMk id="45" creationId="{8B72C31C-6FE8-892E-2501-4AA730C50051}"/>
          </ac:grpSpMkLst>
        </pc:grpChg>
        <pc:grpChg chg="add del mod">
          <ac:chgData name="Tim Lindenau" userId="e7d33f7f36d2dedb" providerId="LiveId" clId="{4095C98E-268F-A441-96F3-258371F43204}" dt="2024-07-16T08:57:36.128" v="62455" actId="478"/>
          <ac:grpSpMkLst>
            <pc:docMk/>
            <pc:sldMk cId="1891746964" sldId="1895"/>
            <ac:grpSpMk id="53" creationId="{248323D1-1240-1E0F-6C67-5846A6B67F4A}"/>
          </ac:grpSpMkLst>
        </pc:grpChg>
        <pc:grpChg chg="add del mod">
          <ac:chgData name="Tim Lindenau" userId="e7d33f7f36d2dedb" providerId="LiveId" clId="{4095C98E-268F-A441-96F3-258371F43204}" dt="2024-07-16T08:57:36.128" v="62455" actId="478"/>
          <ac:grpSpMkLst>
            <pc:docMk/>
            <pc:sldMk cId="1891746964" sldId="1895"/>
            <ac:grpSpMk id="56" creationId="{779B3513-9F67-B601-927E-74D2F5197D7F}"/>
          </ac:grpSpMkLst>
        </pc:grpChg>
        <pc:grpChg chg="mod topLvl">
          <ac:chgData name="Tim Lindenau" userId="e7d33f7f36d2dedb" providerId="LiveId" clId="{4095C98E-268F-A441-96F3-258371F43204}" dt="2024-07-14T09:33:42.759" v="57480" actId="1036"/>
          <ac:grpSpMkLst>
            <pc:docMk/>
            <pc:sldMk cId="1891746964" sldId="1895"/>
            <ac:grpSpMk id="106" creationId="{07258D16-DD6B-A531-0C67-D54FF92EFC26}"/>
          </ac:grpSpMkLst>
        </pc:grpChg>
        <pc:grpChg chg="mod topLvl">
          <ac:chgData name="Tim Lindenau" userId="e7d33f7f36d2dedb" providerId="LiveId" clId="{4095C98E-268F-A441-96F3-258371F43204}" dt="2024-07-14T09:33:42.759" v="57480" actId="1036"/>
          <ac:grpSpMkLst>
            <pc:docMk/>
            <pc:sldMk cId="1891746964" sldId="1895"/>
            <ac:grpSpMk id="113" creationId="{6919046F-FCF2-E499-11D5-45E2D1486137}"/>
          </ac:grpSpMkLst>
        </pc:grpChg>
        <pc:grpChg chg="del">
          <ac:chgData name="Tim Lindenau" userId="e7d33f7f36d2dedb" providerId="LiveId" clId="{4095C98E-268F-A441-96F3-258371F43204}" dt="2024-07-08T12:43:38.694" v="11741" actId="165"/>
          <ac:grpSpMkLst>
            <pc:docMk/>
            <pc:sldMk cId="1891746964" sldId="1895"/>
            <ac:grpSpMk id="137" creationId="{EBCEC874-E22D-A33B-924A-B48F9272D947}"/>
          </ac:grpSpMkLst>
        </pc:grpChg>
        <pc:grpChg chg="mod">
          <ac:chgData name="Tim Lindenau" userId="e7d33f7f36d2dedb" providerId="LiveId" clId="{4095C98E-268F-A441-96F3-258371F43204}" dt="2024-07-14T09:33:42.759" v="57480" actId="1036"/>
          <ac:grpSpMkLst>
            <pc:docMk/>
            <pc:sldMk cId="1891746964" sldId="1895"/>
            <ac:grpSpMk id="140" creationId="{EFCBA025-2EE0-B07B-3955-F2B4322526F8}"/>
          </ac:grpSpMkLst>
        </pc:grpChg>
        <pc:grpChg chg="mod">
          <ac:chgData name="Tim Lindenau" userId="e7d33f7f36d2dedb" providerId="LiveId" clId="{4095C98E-268F-A441-96F3-258371F43204}" dt="2024-07-14T09:33:42.759" v="57480" actId="1036"/>
          <ac:grpSpMkLst>
            <pc:docMk/>
            <pc:sldMk cId="1891746964" sldId="1895"/>
            <ac:grpSpMk id="142" creationId="{C83EDD03-0F26-FF25-1870-82E745380A9F}"/>
          </ac:grpSpMkLst>
        </pc:grpChg>
        <pc:grpChg chg="mod">
          <ac:chgData name="Tim Lindenau" userId="e7d33f7f36d2dedb" providerId="LiveId" clId="{4095C98E-268F-A441-96F3-258371F43204}" dt="2024-07-14T09:33:42.759" v="57480" actId="1036"/>
          <ac:grpSpMkLst>
            <pc:docMk/>
            <pc:sldMk cId="1891746964" sldId="1895"/>
            <ac:grpSpMk id="143" creationId="{2D1DEF3B-FA35-76C0-E87E-55739D62FB3D}"/>
          </ac:grpSpMkLst>
        </pc:grpChg>
        <pc:cxnChg chg="mod topLvl">
          <ac:chgData name="Tim Lindenau" userId="e7d33f7f36d2dedb" providerId="LiveId" clId="{4095C98E-268F-A441-96F3-258371F43204}" dt="2024-07-14T09:33:42.759" v="57480" actId="1036"/>
          <ac:cxnSpMkLst>
            <pc:docMk/>
            <pc:sldMk cId="1891746964" sldId="1895"/>
            <ac:cxnSpMk id="78" creationId="{E667989B-34A1-F0EC-2CFA-CFEE98616D14}"/>
          </ac:cxnSpMkLst>
        </pc:cxnChg>
        <pc:cxnChg chg="mod">
          <ac:chgData name="Tim Lindenau" userId="e7d33f7f36d2dedb" providerId="LiveId" clId="{4095C98E-268F-A441-96F3-258371F43204}" dt="2024-07-14T09:33:42.759" v="57480" actId="1036"/>
          <ac:cxnSpMkLst>
            <pc:docMk/>
            <pc:sldMk cId="1891746964" sldId="1895"/>
            <ac:cxnSpMk id="82" creationId="{5BAFE1E9-4478-EB35-17C1-9C8DDA89F359}"/>
          </ac:cxnSpMkLst>
        </pc:cxnChg>
        <pc:cxnChg chg="mod">
          <ac:chgData name="Tim Lindenau" userId="e7d33f7f36d2dedb" providerId="LiveId" clId="{4095C98E-268F-A441-96F3-258371F43204}" dt="2024-07-14T09:33:42.759" v="57480" actId="1036"/>
          <ac:cxnSpMkLst>
            <pc:docMk/>
            <pc:sldMk cId="1891746964" sldId="1895"/>
            <ac:cxnSpMk id="87" creationId="{19F46B74-9776-1900-240A-8C7B16A47105}"/>
          </ac:cxnSpMkLst>
        </pc:cxnChg>
        <pc:cxnChg chg="mod">
          <ac:chgData name="Tim Lindenau" userId="e7d33f7f36d2dedb" providerId="LiveId" clId="{4095C98E-268F-A441-96F3-258371F43204}" dt="2024-07-14T09:33:42.759" v="57480" actId="1036"/>
          <ac:cxnSpMkLst>
            <pc:docMk/>
            <pc:sldMk cId="1891746964" sldId="1895"/>
            <ac:cxnSpMk id="96" creationId="{6BF194D5-D9EC-1880-C1D7-72BA2F0ED83B}"/>
          </ac:cxnSpMkLst>
        </pc:cxnChg>
        <pc:cxnChg chg="mod topLvl">
          <ac:chgData name="Tim Lindenau" userId="e7d33f7f36d2dedb" providerId="LiveId" clId="{4095C98E-268F-A441-96F3-258371F43204}" dt="2024-07-14T09:33:42.759" v="57480" actId="1036"/>
          <ac:cxnSpMkLst>
            <pc:docMk/>
            <pc:sldMk cId="1891746964" sldId="1895"/>
            <ac:cxnSpMk id="115" creationId="{2D0A799D-8762-4A86-D0CF-A8258248903E}"/>
          </ac:cxnSpMkLst>
        </pc:cxnChg>
        <pc:cxnChg chg="mod topLvl">
          <ac:chgData name="Tim Lindenau" userId="e7d33f7f36d2dedb" providerId="LiveId" clId="{4095C98E-268F-A441-96F3-258371F43204}" dt="2024-07-14T09:33:42.759" v="57480" actId="1036"/>
          <ac:cxnSpMkLst>
            <pc:docMk/>
            <pc:sldMk cId="1891746964" sldId="1895"/>
            <ac:cxnSpMk id="117" creationId="{2A7A783F-594E-7040-5795-56C7BCED54D8}"/>
          </ac:cxnSpMkLst>
        </pc:cxnChg>
        <pc:cxnChg chg="mod">
          <ac:chgData name="Tim Lindenau" userId="e7d33f7f36d2dedb" providerId="LiveId" clId="{4095C98E-268F-A441-96F3-258371F43204}" dt="2024-07-14T09:33:42.759" v="57480" actId="1036"/>
          <ac:cxnSpMkLst>
            <pc:docMk/>
            <pc:sldMk cId="1891746964" sldId="1895"/>
            <ac:cxnSpMk id="151" creationId="{AE680431-E733-05B2-0C65-383F4496B831}"/>
          </ac:cxnSpMkLst>
        </pc:cxnChg>
        <pc:cxnChg chg="mod">
          <ac:chgData name="Tim Lindenau" userId="e7d33f7f36d2dedb" providerId="LiveId" clId="{4095C98E-268F-A441-96F3-258371F43204}" dt="2024-07-14T09:33:42.759" v="57480" actId="1036"/>
          <ac:cxnSpMkLst>
            <pc:docMk/>
            <pc:sldMk cId="1891746964" sldId="1895"/>
            <ac:cxnSpMk id="152" creationId="{58D6D60F-4C08-FA19-946C-9F444C3DECA5}"/>
          </ac:cxnSpMkLst>
        </pc:cxnChg>
        <pc:cxnChg chg="mod">
          <ac:chgData name="Tim Lindenau" userId="e7d33f7f36d2dedb" providerId="LiveId" clId="{4095C98E-268F-A441-96F3-258371F43204}" dt="2024-07-14T09:33:42.759" v="57480" actId="1036"/>
          <ac:cxnSpMkLst>
            <pc:docMk/>
            <pc:sldMk cId="1891746964" sldId="1895"/>
            <ac:cxnSpMk id="153" creationId="{3753E468-24E5-E278-7943-D3C1C0260634}"/>
          </ac:cxnSpMkLst>
        </pc:cxnChg>
        <pc:cxnChg chg="mod">
          <ac:chgData name="Tim Lindenau" userId="e7d33f7f36d2dedb" providerId="LiveId" clId="{4095C98E-268F-A441-96F3-258371F43204}" dt="2024-07-14T09:33:42.759" v="57480" actId="1036"/>
          <ac:cxnSpMkLst>
            <pc:docMk/>
            <pc:sldMk cId="1891746964" sldId="1895"/>
            <ac:cxnSpMk id="154" creationId="{4F27EF4A-C171-B68B-A3A3-E4EF7DB9E13C}"/>
          </ac:cxnSpMkLst>
        </pc:cxnChg>
      </pc:sldChg>
      <pc:sldChg chg="delSp modSp add del mod">
        <pc:chgData name="Tim Lindenau" userId="e7d33f7f36d2dedb" providerId="LiveId" clId="{4095C98E-268F-A441-96F3-258371F43204}" dt="2024-07-08T16:13:38.933" v="13202" actId="2696"/>
        <pc:sldMkLst>
          <pc:docMk/>
          <pc:sldMk cId="2300742519" sldId="1896"/>
        </pc:sldMkLst>
        <pc:spChg chg="mod">
          <ac:chgData name="Tim Lindenau" userId="e7d33f7f36d2dedb" providerId="LiveId" clId="{4095C98E-268F-A441-96F3-258371F43204}" dt="2024-07-08T12:35:20.486" v="11454" actId="1076"/>
          <ac:spMkLst>
            <pc:docMk/>
            <pc:sldMk cId="2300742519" sldId="1896"/>
            <ac:spMk id="9" creationId="{A8928803-CE53-5F97-69C9-3D5515601FE8}"/>
          </ac:spMkLst>
        </pc:spChg>
        <pc:spChg chg="del">
          <ac:chgData name="Tim Lindenau" userId="e7d33f7f36d2dedb" providerId="LiveId" clId="{4095C98E-268F-A441-96F3-258371F43204}" dt="2024-07-08T12:35:10.575" v="11453" actId="478"/>
          <ac:spMkLst>
            <pc:docMk/>
            <pc:sldMk cId="2300742519" sldId="1896"/>
            <ac:spMk id="10" creationId="{1F5DCC20-C6E4-00B4-AE97-342FF43B39D2}"/>
          </ac:spMkLst>
        </pc:spChg>
        <pc:spChg chg="mod">
          <ac:chgData name="Tim Lindenau" userId="e7d33f7f36d2dedb" providerId="LiveId" clId="{4095C98E-268F-A441-96F3-258371F43204}" dt="2024-07-08T15:49:51.811" v="11773" actId="1036"/>
          <ac:spMkLst>
            <pc:docMk/>
            <pc:sldMk cId="2300742519" sldId="1896"/>
            <ac:spMk id="16" creationId="{47B7E395-DC1E-AB7F-71A0-7D21728E18C5}"/>
          </ac:spMkLst>
        </pc:spChg>
        <pc:spChg chg="del">
          <ac:chgData name="Tim Lindenau" userId="e7d33f7f36d2dedb" providerId="LiveId" clId="{4095C98E-268F-A441-96F3-258371F43204}" dt="2024-07-08T12:35:10.575" v="11453" actId="478"/>
          <ac:spMkLst>
            <pc:docMk/>
            <pc:sldMk cId="2300742519" sldId="1896"/>
            <ac:spMk id="19" creationId="{A7825499-1E73-516E-9910-0450291ABC7D}"/>
          </ac:spMkLst>
        </pc:spChg>
        <pc:spChg chg="mod">
          <ac:chgData name="Tim Lindenau" userId="e7d33f7f36d2dedb" providerId="LiveId" clId="{4095C98E-268F-A441-96F3-258371F43204}" dt="2024-07-08T15:50:01.758" v="11774" actId="1076"/>
          <ac:spMkLst>
            <pc:docMk/>
            <pc:sldMk cId="2300742519" sldId="1896"/>
            <ac:spMk id="24" creationId="{4CA7CF97-EAA1-FA90-4927-5E8431E5BBEC}"/>
          </ac:spMkLst>
        </pc:spChg>
        <pc:spChg chg="del">
          <ac:chgData name="Tim Lindenau" userId="e7d33f7f36d2dedb" providerId="LiveId" clId="{4095C98E-268F-A441-96F3-258371F43204}" dt="2024-07-08T12:35:04.248" v="11452" actId="478"/>
          <ac:spMkLst>
            <pc:docMk/>
            <pc:sldMk cId="2300742519" sldId="1896"/>
            <ac:spMk id="85" creationId="{EA984742-A1EE-DB3B-7C55-D622C84870ED}"/>
          </ac:spMkLst>
        </pc:spChg>
        <pc:spChg chg="del">
          <ac:chgData name="Tim Lindenau" userId="e7d33f7f36d2dedb" providerId="LiveId" clId="{4095C98E-268F-A441-96F3-258371F43204}" dt="2024-07-08T12:35:04.248" v="11452" actId="478"/>
          <ac:spMkLst>
            <pc:docMk/>
            <pc:sldMk cId="2300742519" sldId="1896"/>
            <ac:spMk id="90" creationId="{EFBA8D71-C5C2-7CC0-B531-3F7BBAD0E43D}"/>
          </ac:spMkLst>
        </pc:spChg>
        <pc:spChg chg="del">
          <ac:chgData name="Tim Lindenau" userId="e7d33f7f36d2dedb" providerId="LiveId" clId="{4095C98E-268F-A441-96F3-258371F43204}" dt="2024-07-08T12:35:04.248" v="11452" actId="478"/>
          <ac:spMkLst>
            <pc:docMk/>
            <pc:sldMk cId="2300742519" sldId="1896"/>
            <ac:spMk id="95" creationId="{6B52C6AC-5C1D-CA0B-6CEE-DEB713C1BBD0}"/>
          </ac:spMkLst>
        </pc:spChg>
        <pc:spChg chg="del">
          <ac:chgData name="Tim Lindenau" userId="e7d33f7f36d2dedb" providerId="LiveId" clId="{4095C98E-268F-A441-96F3-258371F43204}" dt="2024-07-08T12:35:04.248" v="11452" actId="478"/>
          <ac:spMkLst>
            <pc:docMk/>
            <pc:sldMk cId="2300742519" sldId="1896"/>
            <ac:spMk id="99" creationId="{46CF548D-CB10-D0E1-4676-A0AA817E5C8B}"/>
          </ac:spMkLst>
        </pc:spChg>
        <pc:spChg chg="del">
          <ac:chgData name="Tim Lindenau" userId="e7d33f7f36d2dedb" providerId="LiveId" clId="{4095C98E-268F-A441-96F3-258371F43204}" dt="2024-07-08T12:35:04.248" v="11452" actId="478"/>
          <ac:spMkLst>
            <pc:docMk/>
            <pc:sldMk cId="2300742519" sldId="1896"/>
            <ac:spMk id="100" creationId="{13B2DAE6-DDAC-54E4-DF0F-8277A7786EAC}"/>
          </ac:spMkLst>
        </pc:spChg>
        <pc:spChg chg="del">
          <ac:chgData name="Tim Lindenau" userId="e7d33f7f36d2dedb" providerId="LiveId" clId="{4095C98E-268F-A441-96F3-258371F43204}" dt="2024-07-08T12:35:04.248" v="11452" actId="478"/>
          <ac:spMkLst>
            <pc:docMk/>
            <pc:sldMk cId="2300742519" sldId="1896"/>
            <ac:spMk id="101" creationId="{C9961E4A-360F-94E0-5F7D-0E4BBF9C346E}"/>
          </ac:spMkLst>
        </pc:spChg>
        <pc:spChg chg="del">
          <ac:chgData name="Tim Lindenau" userId="e7d33f7f36d2dedb" providerId="LiveId" clId="{4095C98E-268F-A441-96F3-258371F43204}" dt="2024-07-08T12:35:04.248" v="11452" actId="478"/>
          <ac:spMkLst>
            <pc:docMk/>
            <pc:sldMk cId="2300742519" sldId="1896"/>
            <ac:spMk id="102" creationId="{3C357FCA-16D7-BBDD-3F12-6F426460FF94}"/>
          </ac:spMkLst>
        </pc:spChg>
        <pc:spChg chg="del">
          <ac:chgData name="Tim Lindenau" userId="e7d33f7f36d2dedb" providerId="LiveId" clId="{4095C98E-268F-A441-96F3-258371F43204}" dt="2024-07-08T12:35:04.248" v="11452" actId="478"/>
          <ac:spMkLst>
            <pc:docMk/>
            <pc:sldMk cId="2300742519" sldId="1896"/>
            <ac:spMk id="127" creationId="{ECF96FF6-A372-9E83-98B3-AED2FE11A103}"/>
          </ac:spMkLst>
        </pc:spChg>
        <pc:spChg chg="del">
          <ac:chgData name="Tim Lindenau" userId="e7d33f7f36d2dedb" providerId="LiveId" clId="{4095C98E-268F-A441-96F3-258371F43204}" dt="2024-07-08T12:35:04.248" v="11452" actId="478"/>
          <ac:spMkLst>
            <pc:docMk/>
            <pc:sldMk cId="2300742519" sldId="1896"/>
            <ac:spMk id="135" creationId="{DF2DBFEE-3886-F7E5-F4B4-2744F5431605}"/>
          </ac:spMkLst>
        </pc:spChg>
        <pc:spChg chg="del">
          <ac:chgData name="Tim Lindenau" userId="e7d33f7f36d2dedb" providerId="LiveId" clId="{4095C98E-268F-A441-96F3-258371F43204}" dt="2024-07-08T12:35:04.248" v="11452" actId="478"/>
          <ac:spMkLst>
            <pc:docMk/>
            <pc:sldMk cId="2300742519" sldId="1896"/>
            <ac:spMk id="144" creationId="{2650FDC8-C2FA-035A-513A-22A2F3EC8442}"/>
          </ac:spMkLst>
        </pc:spChg>
        <pc:spChg chg="del">
          <ac:chgData name="Tim Lindenau" userId="e7d33f7f36d2dedb" providerId="LiveId" clId="{4095C98E-268F-A441-96F3-258371F43204}" dt="2024-07-08T12:35:04.248" v="11452" actId="478"/>
          <ac:spMkLst>
            <pc:docMk/>
            <pc:sldMk cId="2300742519" sldId="1896"/>
            <ac:spMk id="145" creationId="{18184E7B-4A0E-CBA7-8786-9880908480F1}"/>
          </ac:spMkLst>
        </pc:spChg>
        <pc:spChg chg="del">
          <ac:chgData name="Tim Lindenau" userId="e7d33f7f36d2dedb" providerId="LiveId" clId="{4095C98E-268F-A441-96F3-258371F43204}" dt="2024-07-08T12:35:04.248" v="11452" actId="478"/>
          <ac:spMkLst>
            <pc:docMk/>
            <pc:sldMk cId="2300742519" sldId="1896"/>
            <ac:spMk id="146" creationId="{FC0FC66E-E0C7-AE34-0555-70DC6667C0D8}"/>
          </ac:spMkLst>
        </pc:spChg>
        <pc:spChg chg="del">
          <ac:chgData name="Tim Lindenau" userId="e7d33f7f36d2dedb" providerId="LiveId" clId="{4095C98E-268F-A441-96F3-258371F43204}" dt="2024-07-08T12:35:04.248" v="11452" actId="478"/>
          <ac:spMkLst>
            <pc:docMk/>
            <pc:sldMk cId="2300742519" sldId="1896"/>
            <ac:spMk id="147" creationId="{C880C656-BFFF-5E24-3762-A854461FFAA8}"/>
          </ac:spMkLst>
        </pc:spChg>
        <pc:spChg chg="del">
          <ac:chgData name="Tim Lindenau" userId="e7d33f7f36d2dedb" providerId="LiveId" clId="{4095C98E-268F-A441-96F3-258371F43204}" dt="2024-07-08T12:35:04.248" v="11452" actId="478"/>
          <ac:spMkLst>
            <pc:docMk/>
            <pc:sldMk cId="2300742519" sldId="1896"/>
            <ac:spMk id="148" creationId="{007F7722-BEEB-A649-DEFD-3BA27CAE1AE8}"/>
          </ac:spMkLst>
        </pc:spChg>
        <pc:spChg chg="del">
          <ac:chgData name="Tim Lindenau" userId="e7d33f7f36d2dedb" providerId="LiveId" clId="{4095C98E-268F-A441-96F3-258371F43204}" dt="2024-07-08T12:35:04.248" v="11452" actId="478"/>
          <ac:spMkLst>
            <pc:docMk/>
            <pc:sldMk cId="2300742519" sldId="1896"/>
            <ac:spMk id="149" creationId="{F8D345A7-139D-5514-31E8-863BE1FE1B12}"/>
          </ac:spMkLst>
        </pc:spChg>
        <pc:spChg chg="del">
          <ac:chgData name="Tim Lindenau" userId="e7d33f7f36d2dedb" providerId="LiveId" clId="{4095C98E-268F-A441-96F3-258371F43204}" dt="2024-07-08T12:35:04.248" v="11452" actId="478"/>
          <ac:spMkLst>
            <pc:docMk/>
            <pc:sldMk cId="2300742519" sldId="1896"/>
            <ac:spMk id="150" creationId="{D755790E-8F76-46C5-84C3-E5B9F41DDB03}"/>
          </ac:spMkLst>
        </pc:spChg>
        <pc:spChg chg="del">
          <ac:chgData name="Tim Lindenau" userId="e7d33f7f36d2dedb" providerId="LiveId" clId="{4095C98E-268F-A441-96F3-258371F43204}" dt="2024-07-08T12:34:59.467" v="11451" actId="478"/>
          <ac:spMkLst>
            <pc:docMk/>
            <pc:sldMk cId="2300742519" sldId="1896"/>
            <ac:spMk id="157" creationId="{4A77A4FD-22E7-B765-D44A-62C84A63225B}"/>
          </ac:spMkLst>
        </pc:spChg>
        <pc:grpChg chg="del">
          <ac:chgData name="Tim Lindenau" userId="e7d33f7f36d2dedb" providerId="LiveId" clId="{4095C98E-268F-A441-96F3-258371F43204}" dt="2024-07-08T12:35:04.248" v="11452" actId="478"/>
          <ac:grpSpMkLst>
            <pc:docMk/>
            <pc:sldMk cId="2300742519" sldId="1896"/>
            <ac:grpSpMk id="137" creationId="{EBCEC874-E22D-A33B-924A-B48F9272D947}"/>
          </ac:grpSpMkLst>
        </pc:grpChg>
        <pc:grpChg chg="del">
          <ac:chgData name="Tim Lindenau" userId="e7d33f7f36d2dedb" providerId="LiveId" clId="{4095C98E-268F-A441-96F3-258371F43204}" dt="2024-07-08T12:35:04.248" v="11452" actId="478"/>
          <ac:grpSpMkLst>
            <pc:docMk/>
            <pc:sldMk cId="2300742519" sldId="1896"/>
            <ac:grpSpMk id="140" creationId="{EFCBA025-2EE0-B07B-3955-F2B4322526F8}"/>
          </ac:grpSpMkLst>
        </pc:grpChg>
        <pc:grpChg chg="del">
          <ac:chgData name="Tim Lindenau" userId="e7d33f7f36d2dedb" providerId="LiveId" clId="{4095C98E-268F-A441-96F3-258371F43204}" dt="2024-07-08T12:35:04.248" v="11452" actId="478"/>
          <ac:grpSpMkLst>
            <pc:docMk/>
            <pc:sldMk cId="2300742519" sldId="1896"/>
            <ac:grpSpMk id="142" creationId="{C83EDD03-0F26-FF25-1870-82E745380A9F}"/>
          </ac:grpSpMkLst>
        </pc:grpChg>
        <pc:grpChg chg="del">
          <ac:chgData name="Tim Lindenau" userId="e7d33f7f36d2dedb" providerId="LiveId" clId="{4095C98E-268F-A441-96F3-258371F43204}" dt="2024-07-08T12:35:04.248" v="11452" actId="478"/>
          <ac:grpSpMkLst>
            <pc:docMk/>
            <pc:sldMk cId="2300742519" sldId="1896"/>
            <ac:grpSpMk id="143" creationId="{2D1DEF3B-FA35-76C0-E87E-55739D62FB3D}"/>
          </ac:grpSpMkLst>
        </pc:grpChg>
        <pc:cxnChg chg="mod">
          <ac:chgData name="Tim Lindenau" userId="e7d33f7f36d2dedb" providerId="LiveId" clId="{4095C98E-268F-A441-96F3-258371F43204}" dt="2024-07-08T12:35:04.248" v="11452" actId="478"/>
          <ac:cxnSpMkLst>
            <pc:docMk/>
            <pc:sldMk cId="2300742519" sldId="1896"/>
            <ac:cxnSpMk id="78" creationId="{E667989B-34A1-F0EC-2CFA-CFEE98616D14}"/>
          </ac:cxnSpMkLst>
        </pc:cxnChg>
        <pc:cxnChg chg="del mod">
          <ac:chgData name="Tim Lindenau" userId="e7d33f7f36d2dedb" providerId="LiveId" clId="{4095C98E-268F-A441-96F3-258371F43204}" dt="2024-07-08T12:35:04.248" v="11452" actId="478"/>
          <ac:cxnSpMkLst>
            <pc:docMk/>
            <pc:sldMk cId="2300742519" sldId="1896"/>
            <ac:cxnSpMk id="82" creationId="{5BAFE1E9-4478-EB35-17C1-9C8DDA89F359}"/>
          </ac:cxnSpMkLst>
        </pc:cxnChg>
        <pc:cxnChg chg="del mod">
          <ac:chgData name="Tim Lindenau" userId="e7d33f7f36d2dedb" providerId="LiveId" clId="{4095C98E-268F-A441-96F3-258371F43204}" dt="2024-07-08T12:35:04.248" v="11452" actId="478"/>
          <ac:cxnSpMkLst>
            <pc:docMk/>
            <pc:sldMk cId="2300742519" sldId="1896"/>
            <ac:cxnSpMk id="87" creationId="{19F46B74-9776-1900-240A-8C7B16A47105}"/>
          </ac:cxnSpMkLst>
        </pc:cxnChg>
        <pc:cxnChg chg="del mod">
          <ac:chgData name="Tim Lindenau" userId="e7d33f7f36d2dedb" providerId="LiveId" clId="{4095C98E-268F-A441-96F3-258371F43204}" dt="2024-07-08T12:35:04.248" v="11452" actId="478"/>
          <ac:cxnSpMkLst>
            <pc:docMk/>
            <pc:sldMk cId="2300742519" sldId="1896"/>
            <ac:cxnSpMk id="96" creationId="{6BF194D5-D9EC-1880-C1D7-72BA2F0ED83B}"/>
          </ac:cxnSpMkLst>
        </pc:cxnChg>
        <pc:cxnChg chg="del">
          <ac:chgData name="Tim Lindenau" userId="e7d33f7f36d2dedb" providerId="LiveId" clId="{4095C98E-268F-A441-96F3-258371F43204}" dt="2024-07-08T12:35:04.248" v="11452" actId="478"/>
          <ac:cxnSpMkLst>
            <pc:docMk/>
            <pc:sldMk cId="2300742519" sldId="1896"/>
            <ac:cxnSpMk id="151" creationId="{AE680431-E733-05B2-0C65-383F4496B831}"/>
          </ac:cxnSpMkLst>
        </pc:cxnChg>
        <pc:cxnChg chg="del">
          <ac:chgData name="Tim Lindenau" userId="e7d33f7f36d2dedb" providerId="LiveId" clId="{4095C98E-268F-A441-96F3-258371F43204}" dt="2024-07-08T12:35:04.248" v="11452" actId="478"/>
          <ac:cxnSpMkLst>
            <pc:docMk/>
            <pc:sldMk cId="2300742519" sldId="1896"/>
            <ac:cxnSpMk id="152" creationId="{58D6D60F-4C08-FA19-946C-9F444C3DECA5}"/>
          </ac:cxnSpMkLst>
        </pc:cxnChg>
        <pc:cxnChg chg="del">
          <ac:chgData name="Tim Lindenau" userId="e7d33f7f36d2dedb" providerId="LiveId" clId="{4095C98E-268F-A441-96F3-258371F43204}" dt="2024-07-08T12:35:04.248" v="11452" actId="478"/>
          <ac:cxnSpMkLst>
            <pc:docMk/>
            <pc:sldMk cId="2300742519" sldId="1896"/>
            <ac:cxnSpMk id="153" creationId="{3753E468-24E5-E278-7943-D3C1C0260634}"/>
          </ac:cxnSpMkLst>
        </pc:cxnChg>
        <pc:cxnChg chg="del">
          <ac:chgData name="Tim Lindenau" userId="e7d33f7f36d2dedb" providerId="LiveId" clId="{4095C98E-268F-A441-96F3-258371F43204}" dt="2024-07-08T12:35:04.248" v="11452" actId="478"/>
          <ac:cxnSpMkLst>
            <pc:docMk/>
            <pc:sldMk cId="2300742519" sldId="1896"/>
            <ac:cxnSpMk id="154" creationId="{4F27EF4A-C171-B68B-A3A3-E4EF7DB9E13C}"/>
          </ac:cxnSpMkLst>
        </pc:cxnChg>
      </pc:sldChg>
      <pc:sldChg chg="modSp new del mod">
        <pc:chgData name="Tim Lindenau" userId="e7d33f7f36d2dedb" providerId="LiveId" clId="{4095C98E-268F-A441-96F3-258371F43204}" dt="2024-07-08T15:52:19.907" v="11840" actId="2696"/>
        <pc:sldMkLst>
          <pc:docMk/>
          <pc:sldMk cId="2366391425" sldId="1897"/>
        </pc:sldMkLst>
        <pc:spChg chg="mod">
          <ac:chgData name="Tim Lindenau" userId="e7d33f7f36d2dedb" providerId="LiveId" clId="{4095C98E-268F-A441-96F3-258371F43204}" dt="2024-07-08T12:36:07.861" v="11503" actId="20577"/>
          <ac:spMkLst>
            <pc:docMk/>
            <pc:sldMk cId="2366391425" sldId="1897"/>
            <ac:spMk id="3" creationId="{AD29947B-0D7F-BD35-90C5-F3FA947DAD21}"/>
          </ac:spMkLst>
        </pc:spChg>
      </pc:sldChg>
      <pc:sldChg chg="modSp add del mod">
        <pc:chgData name="Tim Lindenau" userId="e7d33f7f36d2dedb" providerId="LiveId" clId="{4095C98E-268F-A441-96F3-258371F43204}" dt="2024-07-08T15:53:18.070" v="11848" actId="2696"/>
        <pc:sldMkLst>
          <pc:docMk/>
          <pc:sldMk cId="1469875430" sldId="1898"/>
        </pc:sldMkLst>
        <pc:spChg chg="mod">
          <ac:chgData name="Tim Lindenau" userId="e7d33f7f36d2dedb" providerId="LiveId" clId="{4095C98E-268F-A441-96F3-258371F43204}" dt="2024-07-08T12:36:21.668" v="11537" actId="20577"/>
          <ac:spMkLst>
            <pc:docMk/>
            <pc:sldMk cId="1469875430" sldId="1898"/>
            <ac:spMk id="3" creationId="{AD29947B-0D7F-BD35-90C5-F3FA947DAD21}"/>
          </ac:spMkLst>
        </pc:spChg>
      </pc:sldChg>
      <pc:sldChg chg="addSp delSp modSp add mod ord modNotes modNotesTx">
        <pc:chgData name="Tim Lindenau" userId="e7d33f7f36d2dedb" providerId="LiveId" clId="{4095C98E-268F-A441-96F3-258371F43204}" dt="2024-07-16T19:24:53.839" v="67163" actId="1038"/>
        <pc:sldMkLst>
          <pc:docMk/>
          <pc:sldMk cId="203355895" sldId="1899"/>
        </pc:sldMkLst>
        <pc:spChg chg="mod">
          <ac:chgData name="Tim Lindenau" userId="e7d33f7f36d2dedb" providerId="LiveId" clId="{4095C98E-268F-A441-96F3-258371F43204}" dt="2024-07-14T09:42:58.142" v="57956" actId="20577"/>
          <ac:spMkLst>
            <pc:docMk/>
            <pc:sldMk cId="203355895" sldId="1899"/>
            <ac:spMk id="2" creationId="{AD9986CA-AE53-306A-6765-015516918811}"/>
          </ac:spMkLst>
        </pc:spChg>
        <pc:spChg chg="del mod">
          <ac:chgData name="Tim Lindenau" userId="e7d33f7f36d2dedb" providerId="LiveId" clId="{4095C98E-268F-A441-96F3-258371F43204}" dt="2024-07-14T09:02:02.894" v="56152" actId="478"/>
          <ac:spMkLst>
            <pc:docMk/>
            <pc:sldMk cId="203355895" sldId="1899"/>
            <ac:spMk id="3" creationId="{C91F12CF-6026-06CC-4378-EF3CA5103AFD}"/>
          </ac:spMkLst>
        </pc:spChg>
        <pc:spChg chg="del">
          <ac:chgData name="Tim Lindenau" userId="e7d33f7f36d2dedb" providerId="LiveId" clId="{4095C98E-268F-A441-96F3-258371F43204}" dt="2024-07-14T09:38:48.715" v="57767" actId="478"/>
          <ac:spMkLst>
            <pc:docMk/>
            <pc:sldMk cId="203355895" sldId="1899"/>
            <ac:spMk id="4" creationId="{19036CC0-1C1A-DB39-8A88-3ABC981792FC}"/>
          </ac:spMkLst>
        </pc:spChg>
        <pc:spChg chg="del mod">
          <ac:chgData name="Tim Lindenau" userId="e7d33f7f36d2dedb" providerId="LiveId" clId="{4095C98E-268F-A441-96F3-258371F43204}" dt="2024-07-14T09:02:02.894" v="56152" actId="478"/>
          <ac:spMkLst>
            <pc:docMk/>
            <pc:sldMk cId="203355895" sldId="1899"/>
            <ac:spMk id="6" creationId="{9757B86C-13A5-E65E-E060-5A1B9B041437}"/>
          </ac:spMkLst>
        </pc:spChg>
        <pc:spChg chg="add mod">
          <ac:chgData name="Tim Lindenau" userId="e7d33f7f36d2dedb" providerId="LiveId" clId="{4095C98E-268F-A441-96F3-258371F43204}" dt="2024-07-14T09:38:48.974" v="57768"/>
          <ac:spMkLst>
            <pc:docMk/>
            <pc:sldMk cId="203355895" sldId="1899"/>
            <ac:spMk id="7" creationId="{3E16C1B9-D7AA-5481-B8F9-68372BC0D0EF}"/>
          </ac:spMkLst>
        </pc:spChg>
        <pc:spChg chg="add mod">
          <ac:chgData name="Tim Lindenau" userId="e7d33f7f36d2dedb" providerId="LiveId" clId="{4095C98E-268F-A441-96F3-258371F43204}" dt="2024-07-15T07:21:39.778" v="61735" actId="164"/>
          <ac:spMkLst>
            <pc:docMk/>
            <pc:sldMk cId="203355895" sldId="1899"/>
            <ac:spMk id="8" creationId="{BA5E7BE4-C736-E05B-9511-A580E33B313C}"/>
          </ac:spMkLst>
        </pc:spChg>
        <pc:spChg chg="del">
          <ac:chgData name="Tim Lindenau" userId="e7d33f7f36d2dedb" providerId="LiveId" clId="{4095C98E-268F-A441-96F3-258371F43204}" dt="2024-07-09T09:25:29.150" v="39482" actId="478"/>
          <ac:spMkLst>
            <pc:docMk/>
            <pc:sldMk cId="203355895" sldId="1899"/>
            <ac:spMk id="9" creationId="{7E151B6C-059D-BE1B-D39F-4D212E0F21D7}"/>
          </ac:spMkLst>
        </pc:spChg>
        <pc:spChg chg="add mod">
          <ac:chgData name="Tim Lindenau" userId="e7d33f7f36d2dedb" providerId="LiveId" clId="{4095C98E-268F-A441-96F3-258371F43204}" dt="2024-07-15T07:21:39.778" v="61735" actId="164"/>
          <ac:spMkLst>
            <pc:docMk/>
            <pc:sldMk cId="203355895" sldId="1899"/>
            <ac:spMk id="10" creationId="{52291ADD-6DB8-5F52-B921-C8A690081AEF}"/>
          </ac:spMkLst>
        </pc:spChg>
        <pc:spChg chg="add mod">
          <ac:chgData name="Tim Lindenau" userId="e7d33f7f36d2dedb" providerId="LiveId" clId="{4095C98E-268F-A441-96F3-258371F43204}" dt="2024-07-15T07:21:51.736" v="61755" actId="465"/>
          <ac:spMkLst>
            <pc:docMk/>
            <pc:sldMk cId="203355895" sldId="1899"/>
            <ac:spMk id="11" creationId="{28461143-5173-F278-0322-5D4C6BA76400}"/>
          </ac:spMkLst>
        </pc:spChg>
        <pc:spChg chg="add mod">
          <ac:chgData name="Tim Lindenau" userId="e7d33f7f36d2dedb" providerId="LiveId" clId="{4095C98E-268F-A441-96F3-258371F43204}" dt="2024-07-15T07:21:51.736" v="61755" actId="465"/>
          <ac:spMkLst>
            <pc:docMk/>
            <pc:sldMk cId="203355895" sldId="1899"/>
            <ac:spMk id="12" creationId="{CAF528B8-F904-545C-A9E8-C5299E20E40B}"/>
          </ac:spMkLst>
        </pc:spChg>
        <pc:spChg chg="add mod">
          <ac:chgData name="Tim Lindenau" userId="e7d33f7f36d2dedb" providerId="LiveId" clId="{4095C98E-268F-A441-96F3-258371F43204}" dt="2024-07-15T07:21:51.736" v="61755" actId="465"/>
          <ac:spMkLst>
            <pc:docMk/>
            <pc:sldMk cId="203355895" sldId="1899"/>
            <ac:spMk id="13" creationId="{BA3DDD49-E540-8B7F-5919-237A6F62E285}"/>
          </ac:spMkLst>
        </pc:spChg>
        <pc:spChg chg="add mod">
          <ac:chgData name="Tim Lindenau" userId="e7d33f7f36d2dedb" providerId="LiveId" clId="{4095C98E-268F-A441-96F3-258371F43204}" dt="2024-07-15T07:21:51.736" v="61755" actId="465"/>
          <ac:spMkLst>
            <pc:docMk/>
            <pc:sldMk cId="203355895" sldId="1899"/>
            <ac:spMk id="14" creationId="{46F9052A-94D2-349D-D6E0-1FCB068873A0}"/>
          </ac:spMkLst>
        </pc:spChg>
        <pc:spChg chg="add mod">
          <ac:chgData name="Tim Lindenau" userId="e7d33f7f36d2dedb" providerId="LiveId" clId="{4095C98E-268F-A441-96F3-258371F43204}" dt="2024-07-15T07:21:34.192" v="61732" actId="164"/>
          <ac:spMkLst>
            <pc:docMk/>
            <pc:sldMk cId="203355895" sldId="1899"/>
            <ac:spMk id="15" creationId="{E37B0FD6-564D-08B0-389A-F6E119B70783}"/>
          </ac:spMkLst>
        </pc:spChg>
        <pc:spChg chg="add mod">
          <ac:chgData name="Tim Lindenau" userId="e7d33f7f36d2dedb" providerId="LiveId" clId="{4095C98E-268F-A441-96F3-258371F43204}" dt="2024-07-15T07:21:34.192" v="61732" actId="164"/>
          <ac:spMkLst>
            <pc:docMk/>
            <pc:sldMk cId="203355895" sldId="1899"/>
            <ac:spMk id="16" creationId="{C8DB0026-02F1-9343-7ED2-D26C4E2D519F}"/>
          </ac:spMkLst>
        </pc:spChg>
        <pc:spChg chg="add mod">
          <ac:chgData name="Tim Lindenau" userId="e7d33f7f36d2dedb" providerId="LiveId" clId="{4095C98E-268F-A441-96F3-258371F43204}" dt="2024-07-16T19:24:53.839" v="67163" actId="1038"/>
          <ac:spMkLst>
            <pc:docMk/>
            <pc:sldMk cId="203355895" sldId="1899"/>
            <ac:spMk id="18" creationId="{AA97DAED-5AC5-AEC3-9C46-E41AC8882F3D}"/>
          </ac:spMkLst>
        </pc:spChg>
        <pc:grpChg chg="add mod">
          <ac:chgData name="Tim Lindenau" userId="e7d33f7f36d2dedb" providerId="LiveId" clId="{4095C98E-268F-A441-96F3-258371F43204}" dt="2024-07-16T19:24:50.758" v="67156" actId="1038"/>
          <ac:grpSpMkLst>
            <pc:docMk/>
            <pc:sldMk cId="203355895" sldId="1899"/>
            <ac:grpSpMk id="3" creationId="{7262D276-F95D-35FF-34D7-9617DF350C65}"/>
          </ac:grpSpMkLst>
        </pc:grpChg>
        <pc:grpChg chg="add mod">
          <ac:chgData name="Tim Lindenau" userId="e7d33f7f36d2dedb" providerId="LiveId" clId="{4095C98E-268F-A441-96F3-258371F43204}" dt="2024-07-16T19:24:50.758" v="67156" actId="1038"/>
          <ac:grpSpMkLst>
            <pc:docMk/>
            <pc:sldMk cId="203355895" sldId="1899"/>
            <ac:grpSpMk id="4" creationId="{259E9274-53F7-7221-FC52-E11411B655D2}"/>
          </ac:grpSpMkLst>
        </pc:grpChg>
        <pc:grpChg chg="add mod">
          <ac:chgData name="Tim Lindenau" userId="e7d33f7f36d2dedb" providerId="LiveId" clId="{4095C98E-268F-A441-96F3-258371F43204}" dt="2024-07-16T19:24:50.758" v="67156" actId="1038"/>
          <ac:grpSpMkLst>
            <pc:docMk/>
            <pc:sldMk cId="203355895" sldId="1899"/>
            <ac:grpSpMk id="6" creationId="{B017CECD-3042-2D42-E0D9-B810F95C0087}"/>
          </ac:grpSpMkLst>
        </pc:grpChg>
        <pc:grpChg chg="add mod">
          <ac:chgData name="Tim Lindenau" userId="e7d33f7f36d2dedb" providerId="LiveId" clId="{4095C98E-268F-A441-96F3-258371F43204}" dt="2024-07-16T19:24:50.758" v="67156" actId="1038"/>
          <ac:grpSpMkLst>
            <pc:docMk/>
            <pc:sldMk cId="203355895" sldId="1899"/>
            <ac:grpSpMk id="9" creationId="{ABF483C0-2889-08A6-7026-9D97C11832F4}"/>
          </ac:grpSpMkLst>
        </pc:grpChg>
        <pc:graphicFrameChg chg="add mod modGraphic">
          <ac:chgData name="Tim Lindenau" userId="e7d33f7f36d2dedb" providerId="LiveId" clId="{4095C98E-268F-A441-96F3-258371F43204}" dt="2024-07-16T19:24:53.839" v="67163" actId="1038"/>
          <ac:graphicFrameMkLst>
            <pc:docMk/>
            <pc:sldMk cId="203355895" sldId="1899"/>
            <ac:graphicFrameMk id="17" creationId="{F03856B2-6A3E-6697-829F-EDB574BC0FAF}"/>
          </ac:graphicFrameMkLst>
        </pc:graphicFrameChg>
        <pc:picChg chg="add del mod">
          <ac:chgData name="Tim Lindenau" userId="e7d33f7f36d2dedb" providerId="LiveId" clId="{4095C98E-268F-A441-96F3-258371F43204}" dt="2024-07-09T09:48:51.649" v="41288" actId="478"/>
          <ac:picMkLst>
            <pc:docMk/>
            <pc:sldMk cId="203355895" sldId="1899"/>
            <ac:picMk id="7" creationId="{20F5A361-98CC-EEC7-B608-80D2DA87AF83}"/>
          </ac:picMkLst>
        </pc:picChg>
      </pc:sldChg>
      <pc:sldChg chg="addSp delSp modSp add mod delAnim modAnim modNotesTx">
        <pc:chgData name="Tim Lindenau" userId="e7d33f7f36d2dedb" providerId="LiveId" clId="{4095C98E-268F-A441-96F3-258371F43204}" dt="2024-07-16T08:59:23.459" v="62558" actId="20577"/>
        <pc:sldMkLst>
          <pc:docMk/>
          <pc:sldMk cId="1916377465" sldId="1900"/>
        </pc:sldMkLst>
        <pc:spChg chg="mod">
          <ac:chgData name="Tim Lindenau" userId="e7d33f7f36d2dedb" providerId="LiveId" clId="{4095C98E-268F-A441-96F3-258371F43204}" dt="2024-07-09T10:20:44.381" v="42083" actId="20577"/>
          <ac:spMkLst>
            <pc:docMk/>
            <pc:sldMk cId="1916377465" sldId="1900"/>
            <ac:spMk id="2" creationId="{AD9986CA-AE53-306A-6765-015516918811}"/>
          </ac:spMkLst>
        </pc:spChg>
        <pc:spChg chg="add mod">
          <ac:chgData name="Tim Lindenau" userId="e7d33f7f36d2dedb" providerId="LiveId" clId="{4095C98E-268F-A441-96F3-258371F43204}" dt="2024-07-14T09:38:54.897" v="57772"/>
          <ac:spMkLst>
            <pc:docMk/>
            <pc:sldMk cId="1916377465" sldId="1900"/>
            <ac:spMk id="3" creationId="{99424559-8878-64E4-2947-8306BFAC8A79}"/>
          </ac:spMkLst>
        </pc:spChg>
        <pc:spChg chg="del">
          <ac:chgData name="Tim Lindenau" userId="e7d33f7f36d2dedb" providerId="LiveId" clId="{4095C98E-268F-A441-96F3-258371F43204}" dt="2024-07-09T10:15:36.283" v="41612" actId="478"/>
          <ac:spMkLst>
            <pc:docMk/>
            <pc:sldMk cId="1916377465" sldId="1900"/>
            <ac:spMk id="3" creationId="{C91F12CF-6026-06CC-4378-EF3CA5103AFD}"/>
          </ac:spMkLst>
        </pc:spChg>
        <pc:spChg chg="del">
          <ac:chgData name="Tim Lindenau" userId="e7d33f7f36d2dedb" providerId="LiveId" clId="{4095C98E-268F-A441-96F3-258371F43204}" dt="2024-07-14T09:38:54.601" v="57771" actId="478"/>
          <ac:spMkLst>
            <pc:docMk/>
            <pc:sldMk cId="1916377465" sldId="1900"/>
            <ac:spMk id="4" creationId="{19036CC0-1C1A-DB39-8A88-3ABC981792FC}"/>
          </ac:spMkLst>
        </pc:spChg>
        <pc:spChg chg="add mod">
          <ac:chgData name="Tim Lindenau" userId="e7d33f7f36d2dedb" providerId="LiveId" clId="{4095C98E-268F-A441-96F3-258371F43204}" dt="2024-07-16T08:59:14.963" v="62545" actId="1076"/>
          <ac:spMkLst>
            <pc:docMk/>
            <pc:sldMk cId="1916377465" sldId="1900"/>
            <ac:spMk id="4" creationId="{D0768778-DD63-7C62-65E4-13A4AC17FF02}"/>
          </ac:spMkLst>
        </pc:spChg>
        <pc:spChg chg="del">
          <ac:chgData name="Tim Lindenau" userId="e7d33f7f36d2dedb" providerId="LiveId" clId="{4095C98E-268F-A441-96F3-258371F43204}" dt="2024-07-09T10:15:36.283" v="41612" actId="478"/>
          <ac:spMkLst>
            <pc:docMk/>
            <pc:sldMk cId="1916377465" sldId="1900"/>
            <ac:spMk id="6" creationId="{9757B86C-13A5-E65E-E060-5A1B9B041437}"/>
          </ac:spMkLst>
        </pc:spChg>
        <pc:spChg chg="add del mod">
          <ac:chgData name="Tim Lindenau" userId="e7d33f7f36d2dedb" providerId="LiveId" clId="{4095C98E-268F-A441-96F3-258371F43204}" dt="2024-07-09T10:15:36.283" v="41612" actId="478"/>
          <ac:spMkLst>
            <pc:docMk/>
            <pc:sldMk cId="1916377465" sldId="1900"/>
            <ac:spMk id="7" creationId="{081DA3D6-6129-C078-05AC-D238B789404C}"/>
          </ac:spMkLst>
        </pc:spChg>
        <pc:spChg chg="del">
          <ac:chgData name="Tim Lindenau" userId="e7d33f7f36d2dedb" providerId="LiveId" clId="{4095C98E-268F-A441-96F3-258371F43204}" dt="2024-07-09T10:15:36.283" v="41612" actId="478"/>
          <ac:spMkLst>
            <pc:docMk/>
            <pc:sldMk cId="1916377465" sldId="1900"/>
            <ac:spMk id="9" creationId="{7E151B6C-059D-BE1B-D39F-4D212E0F21D7}"/>
          </ac:spMkLst>
        </pc:spChg>
        <pc:spChg chg="add mod">
          <ac:chgData name="Tim Lindenau" userId="e7d33f7f36d2dedb" providerId="LiveId" clId="{4095C98E-268F-A441-96F3-258371F43204}" dt="2024-07-14T18:24:09.941" v="60548" actId="1036"/>
          <ac:spMkLst>
            <pc:docMk/>
            <pc:sldMk cId="1916377465" sldId="1900"/>
            <ac:spMk id="10" creationId="{9651632C-65EC-8A35-E4C2-5450D0885551}"/>
          </ac:spMkLst>
        </pc:spChg>
        <pc:spChg chg="add mod">
          <ac:chgData name="Tim Lindenau" userId="e7d33f7f36d2dedb" providerId="LiveId" clId="{4095C98E-268F-A441-96F3-258371F43204}" dt="2024-07-16T08:59:23.459" v="62558" actId="20577"/>
          <ac:spMkLst>
            <pc:docMk/>
            <pc:sldMk cId="1916377465" sldId="1900"/>
            <ac:spMk id="11" creationId="{3A1BEA94-FEE9-7B54-2E5A-56DD6FCCCE94}"/>
          </ac:spMkLst>
        </pc:spChg>
        <pc:spChg chg="add mod">
          <ac:chgData name="Tim Lindenau" userId="e7d33f7f36d2dedb" providerId="LiveId" clId="{4095C98E-268F-A441-96F3-258371F43204}" dt="2024-07-09T10:17:31.806" v="41700"/>
          <ac:spMkLst>
            <pc:docMk/>
            <pc:sldMk cId="1916377465" sldId="1900"/>
            <ac:spMk id="12" creationId="{AD1008C3-BF82-DC7D-E506-5FAD0F28598A}"/>
          </ac:spMkLst>
        </pc:spChg>
        <pc:spChg chg="add mod">
          <ac:chgData name="Tim Lindenau" userId="e7d33f7f36d2dedb" providerId="LiveId" clId="{4095C98E-268F-A441-96F3-258371F43204}" dt="2024-07-09T10:17:31.806" v="41700"/>
          <ac:spMkLst>
            <pc:docMk/>
            <pc:sldMk cId="1916377465" sldId="1900"/>
            <ac:spMk id="13" creationId="{D6918D87-C762-0AF4-1C34-0F0882A8D963}"/>
          </ac:spMkLst>
        </pc:spChg>
        <pc:spChg chg="add del mod">
          <ac:chgData name="Tim Lindenau" userId="e7d33f7f36d2dedb" providerId="LiveId" clId="{4095C98E-268F-A441-96F3-258371F43204}" dt="2024-07-14T18:23:56.695" v="60495" actId="478"/>
          <ac:spMkLst>
            <pc:docMk/>
            <pc:sldMk cId="1916377465" sldId="1900"/>
            <ac:spMk id="14" creationId="{791D610C-E167-BBB3-08FC-9DE7039B1B37}"/>
          </ac:spMkLst>
        </pc:spChg>
        <pc:spChg chg="add del mod">
          <ac:chgData name="Tim Lindenau" userId="e7d33f7f36d2dedb" providerId="LiveId" clId="{4095C98E-268F-A441-96F3-258371F43204}" dt="2024-07-14T18:23:56.695" v="60495" actId="478"/>
          <ac:spMkLst>
            <pc:docMk/>
            <pc:sldMk cId="1916377465" sldId="1900"/>
            <ac:spMk id="15" creationId="{13DA3374-0E3E-76FB-DDFF-18CD1B6C4D8A}"/>
          </ac:spMkLst>
        </pc:spChg>
        <pc:spChg chg="add mod">
          <ac:chgData name="Tim Lindenau" userId="e7d33f7f36d2dedb" providerId="LiveId" clId="{4095C98E-268F-A441-96F3-258371F43204}" dt="2024-07-14T18:24:03.936" v="60523" actId="1035"/>
          <ac:spMkLst>
            <pc:docMk/>
            <pc:sldMk cId="1916377465" sldId="1900"/>
            <ac:spMk id="16" creationId="{041E3010-DB45-F8E9-B64F-463643CC1658}"/>
          </ac:spMkLst>
        </pc:spChg>
        <pc:spChg chg="add mod">
          <ac:chgData name="Tim Lindenau" userId="e7d33f7f36d2dedb" providerId="LiveId" clId="{4095C98E-268F-A441-96F3-258371F43204}" dt="2024-07-16T06:42:14.728" v="62252" actId="20577"/>
          <ac:spMkLst>
            <pc:docMk/>
            <pc:sldMk cId="1916377465" sldId="1900"/>
            <ac:spMk id="17" creationId="{440CA488-CCCD-D3FC-EF06-FC5603F085B9}"/>
          </ac:spMkLst>
        </pc:spChg>
        <pc:picChg chg="add del mod">
          <ac:chgData name="Tim Lindenau" userId="e7d33f7f36d2dedb" providerId="LiveId" clId="{4095C98E-268F-A441-96F3-258371F43204}" dt="2024-07-09T10:26:38.571" v="42624" actId="478"/>
          <ac:picMkLst>
            <pc:docMk/>
            <pc:sldMk cId="1916377465" sldId="1900"/>
            <ac:picMk id="8" creationId="{44EF2117-D680-2EF3-CCD2-F06F1BFE5AC5}"/>
          </ac:picMkLst>
        </pc:picChg>
        <pc:picChg chg="add mod modCrop">
          <ac:chgData name="Tim Lindenau" userId="e7d33f7f36d2dedb" providerId="LiveId" clId="{4095C98E-268F-A441-96F3-258371F43204}" dt="2024-07-16T08:59:11.149" v="62537" actId="14100"/>
          <ac:picMkLst>
            <pc:docMk/>
            <pc:sldMk cId="1916377465" sldId="1900"/>
            <ac:picMk id="18" creationId="{C9078DF3-AC5C-881D-CD5E-96655C12A5BF}"/>
          </ac:picMkLst>
        </pc:picChg>
      </pc:sldChg>
      <pc:sldChg chg="addSp modSp new del mod">
        <pc:chgData name="Tim Lindenau" userId="e7d33f7f36d2dedb" providerId="LiveId" clId="{4095C98E-268F-A441-96F3-258371F43204}" dt="2024-07-08T15:52:08.831" v="11838" actId="2696"/>
        <pc:sldMkLst>
          <pc:docMk/>
          <pc:sldMk cId="599287678" sldId="1901"/>
        </pc:sldMkLst>
        <pc:spChg chg="add mod">
          <ac:chgData name="Tim Lindenau" userId="e7d33f7f36d2dedb" providerId="LiveId" clId="{4095C98E-268F-A441-96F3-258371F43204}" dt="2024-07-08T15:52:04.964" v="11837" actId="403"/>
          <ac:spMkLst>
            <pc:docMk/>
            <pc:sldMk cId="599287678" sldId="1901"/>
            <ac:spMk id="2" creationId="{15A8A319-9D83-BDEB-0435-5D4AA6D8F6A7}"/>
          </ac:spMkLst>
        </pc:spChg>
      </pc:sldChg>
      <pc:sldChg chg="new del">
        <pc:chgData name="Tim Lindenau" userId="e7d33f7f36d2dedb" providerId="LiveId" clId="{4095C98E-268F-A441-96F3-258371F43204}" dt="2024-07-08T15:50:55.764" v="11776" actId="2696"/>
        <pc:sldMkLst>
          <pc:docMk/>
          <pc:sldMk cId="2971082639" sldId="1901"/>
        </pc:sldMkLst>
      </pc:sldChg>
      <pc:sldChg chg="addSp modSp add del mod modShow modNotesTx">
        <pc:chgData name="Tim Lindenau" userId="e7d33f7f36d2dedb" providerId="LiveId" clId="{4095C98E-268F-A441-96F3-258371F43204}" dt="2024-07-14T08:32:38.278" v="53132" actId="2696"/>
        <pc:sldMkLst>
          <pc:docMk/>
          <pc:sldMk cId="3366862199" sldId="1901"/>
        </pc:sldMkLst>
        <pc:spChg chg="add mod">
          <ac:chgData name="Tim Lindenau" userId="e7d33f7f36d2dedb" providerId="LiveId" clId="{4095C98E-268F-A441-96F3-258371F43204}" dt="2024-07-08T15:52:43.547" v="11845" actId="207"/>
          <ac:spMkLst>
            <pc:docMk/>
            <pc:sldMk cId="3366862199" sldId="1901"/>
            <ac:spMk id="9" creationId="{47CAD554-B8DA-2A11-BA81-EF85B4CE95CA}"/>
          </ac:spMkLst>
        </pc:spChg>
      </pc:sldChg>
      <pc:sldChg chg="modSp add del mod modNotes modNotesTx">
        <pc:chgData name="Tim Lindenau" userId="e7d33f7f36d2dedb" providerId="LiveId" clId="{4095C98E-268F-A441-96F3-258371F43204}" dt="2024-07-14T08:32:44.709" v="53133" actId="2696"/>
        <pc:sldMkLst>
          <pc:docMk/>
          <pc:sldMk cId="2219203305" sldId="1902"/>
        </pc:sldMkLst>
        <pc:spChg chg="mod">
          <ac:chgData name="Tim Lindenau" userId="e7d33f7f36d2dedb" providerId="LiveId" clId="{4095C98E-268F-A441-96F3-258371F43204}" dt="2024-07-08T15:53:01.963" v="11847" actId="1076"/>
          <ac:spMkLst>
            <pc:docMk/>
            <pc:sldMk cId="2219203305" sldId="1902"/>
            <ac:spMk id="9" creationId="{47CAD554-B8DA-2A11-BA81-EF85B4CE95CA}"/>
          </ac:spMkLst>
        </pc:spChg>
      </pc:sldChg>
      <pc:sldChg chg="addSp delSp modSp add mod ord modShow modNotes modNotesTx">
        <pc:chgData name="Tim Lindenau" userId="e7d33f7f36d2dedb" providerId="LiveId" clId="{4095C98E-268F-A441-96F3-258371F43204}" dt="2024-07-16T14:30:49.591" v="66911" actId="20577"/>
        <pc:sldMkLst>
          <pc:docMk/>
          <pc:sldMk cId="3174224840" sldId="1903"/>
        </pc:sldMkLst>
        <pc:spChg chg="mod">
          <ac:chgData name="Tim Lindenau" userId="e7d33f7f36d2dedb" providerId="LiveId" clId="{4095C98E-268F-A441-96F3-258371F43204}" dt="2024-07-08T16:08:30.410" v="12653" actId="20577"/>
          <ac:spMkLst>
            <pc:docMk/>
            <pc:sldMk cId="3174224840" sldId="1903"/>
            <ac:spMk id="2" creationId="{AD9986CA-AE53-306A-6765-015516918811}"/>
          </ac:spMkLst>
        </pc:spChg>
        <pc:spChg chg="del mod">
          <ac:chgData name="Tim Lindenau" userId="e7d33f7f36d2dedb" providerId="LiveId" clId="{4095C98E-268F-A441-96F3-258371F43204}" dt="2024-07-16T14:30:44.126" v="66899" actId="478"/>
          <ac:spMkLst>
            <pc:docMk/>
            <pc:sldMk cId="3174224840" sldId="1903"/>
            <ac:spMk id="3" creationId="{F55CFAE9-BC03-33FF-979D-85FD4180EC97}"/>
          </ac:spMkLst>
        </pc:spChg>
        <pc:spChg chg="mod">
          <ac:chgData name="Tim Lindenau" userId="e7d33f7f36d2dedb" providerId="LiveId" clId="{4095C98E-268F-A441-96F3-258371F43204}" dt="2024-07-16T14:30:49.591" v="66911" actId="20577"/>
          <ac:spMkLst>
            <pc:docMk/>
            <pc:sldMk cId="3174224840" sldId="1903"/>
            <ac:spMk id="4" creationId="{19036CC0-1C1A-DB39-8A88-3ABC981792FC}"/>
          </ac:spMkLst>
        </pc:spChg>
        <pc:spChg chg="add mod">
          <ac:chgData name="Tim Lindenau" userId="e7d33f7f36d2dedb" providerId="LiveId" clId="{4095C98E-268F-A441-96F3-258371F43204}" dt="2024-07-08T16:13:44.442" v="13206" actId="1036"/>
          <ac:spMkLst>
            <pc:docMk/>
            <pc:sldMk cId="3174224840" sldId="1903"/>
            <ac:spMk id="6" creationId="{1BC9CBB1-504C-EC2B-9AA5-673EF35ABA0B}"/>
          </ac:spMkLst>
        </pc:spChg>
        <pc:spChg chg="add mod">
          <ac:chgData name="Tim Lindenau" userId="e7d33f7f36d2dedb" providerId="LiveId" clId="{4095C98E-268F-A441-96F3-258371F43204}" dt="2024-07-08T16:13:44.442" v="13206" actId="1036"/>
          <ac:spMkLst>
            <pc:docMk/>
            <pc:sldMk cId="3174224840" sldId="1903"/>
            <ac:spMk id="7" creationId="{F04872F0-84D9-B43C-8C7E-39612120B9D0}"/>
          </ac:spMkLst>
        </pc:spChg>
        <pc:spChg chg="del mod">
          <ac:chgData name="Tim Lindenau" userId="e7d33f7f36d2dedb" providerId="LiveId" clId="{4095C98E-268F-A441-96F3-258371F43204}" dt="2024-07-16T14:30:44.126" v="66899" actId="478"/>
          <ac:spMkLst>
            <pc:docMk/>
            <pc:sldMk cId="3174224840" sldId="1903"/>
            <ac:spMk id="8" creationId="{9761096C-6F63-0EC3-D793-78F92AD4BC64}"/>
          </ac:spMkLst>
        </pc:spChg>
        <pc:spChg chg="mod">
          <ac:chgData name="Tim Lindenau" userId="e7d33f7f36d2dedb" providerId="LiveId" clId="{4095C98E-268F-A441-96F3-258371F43204}" dt="2024-07-08T16:13:50.905" v="13216" actId="20577"/>
          <ac:spMkLst>
            <pc:docMk/>
            <pc:sldMk cId="3174224840" sldId="1903"/>
            <ac:spMk id="9" creationId="{A8928803-CE53-5F97-69C9-3D5515601FE8}"/>
          </ac:spMkLst>
        </pc:spChg>
        <pc:spChg chg="add mod">
          <ac:chgData name="Tim Lindenau" userId="e7d33f7f36d2dedb" providerId="LiveId" clId="{4095C98E-268F-A441-96F3-258371F43204}" dt="2024-07-08T16:13:44.442" v="13206" actId="1036"/>
          <ac:spMkLst>
            <pc:docMk/>
            <pc:sldMk cId="3174224840" sldId="1903"/>
            <ac:spMk id="10" creationId="{EA24ED1C-5615-4A7A-01D9-6A7AA9261D95}"/>
          </ac:spMkLst>
        </pc:spChg>
        <pc:spChg chg="add mod">
          <ac:chgData name="Tim Lindenau" userId="e7d33f7f36d2dedb" providerId="LiveId" clId="{4095C98E-268F-A441-96F3-258371F43204}" dt="2024-07-08T16:13:44.442" v="13206" actId="1036"/>
          <ac:spMkLst>
            <pc:docMk/>
            <pc:sldMk cId="3174224840" sldId="1903"/>
            <ac:spMk id="11" creationId="{30BCAFD0-F389-989B-3A97-88051A27CA80}"/>
          </ac:spMkLst>
        </pc:spChg>
        <pc:spChg chg="add mod">
          <ac:chgData name="Tim Lindenau" userId="e7d33f7f36d2dedb" providerId="LiveId" clId="{4095C98E-268F-A441-96F3-258371F43204}" dt="2024-07-08T16:04:42.990" v="12415"/>
          <ac:spMkLst>
            <pc:docMk/>
            <pc:sldMk cId="3174224840" sldId="1903"/>
            <ac:spMk id="12" creationId="{EEBC7B35-99E5-5D45-DA1D-588A6C9B4487}"/>
          </ac:spMkLst>
        </pc:spChg>
        <pc:spChg chg="add mod">
          <ac:chgData name="Tim Lindenau" userId="e7d33f7f36d2dedb" providerId="LiveId" clId="{4095C98E-268F-A441-96F3-258371F43204}" dt="2024-07-08T16:13:05.984" v="13201" actId="1036"/>
          <ac:spMkLst>
            <pc:docMk/>
            <pc:sldMk cId="3174224840" sldId="1903"/>
            <ac:spMk id="13" creationId="{CDCD48B3-1076-FF49-7186-E8390D684B85}"/>
          </ac:spMkLst>
        </pc:spChg>
        <pc:spChg chg="add del mod">
          <ac:chgData name="Tim Lindenau" userId="e7d33f7f36d2dedb" providerId="LiveId" clId="{4095C98E-268F-A441-96F3-258371F43204}" dt="2024-07-08T16:12:54.264" v="13166"/>
          <ac:spMkLst>
            <pc:docMk/>
            <pc:sldMk cId="3174224840" sldId="1903"/>
            <ac:spMk id="15" creationId="{E2A47DD6-0586-9AF5-F90C-091C67A6802B}"/>
          </ac:spMkLst>
        </pc:spChg>
        <pc:spChg chg="mod">
          <ac:chgData name="Tim Lindenau" userId="e7d33f7f36d2dedb" providerId="LiveId" clId="{4095C98E-268F-A441-96F3-258371F43204}" dt="2024-07-08T16:13:05.984" v="13201" actId="1036"/>
          <ac:spMkLst>
            <pc:docMk/>
            <pc:sldMk cId="3174224840" sldId="1903"/>
            <ac:spMk id="16" creationId="{47B7E395-DC1E-AB7F-71A0-7D21728E18C5}"/>
          </ac:spMkLst>
        </pc:spChg>
        <pc:spChg chg="add mod">
          <ac:chgData name="Tim Lindenau" userId="e7d33f7f36d2dedb" providerId="LiveId" clId="{4095C98E-268F-A441-96F3-258371F43204}" dt="2024-07-08T16:12:50.500" v="13164" actId="1037"/>
          <ac:spMkLst>
            <pc:docMk/>
            <pc:sldMk cId="3174224840" sldId="1903"/>
            <ac:spMk id="17" creationId="{60AA1A1C-BCA8-57A8-E573-4905AF49B5A9}"/>
          </ac:spMkLst>
        </pc:spChg>
        <pc:spChg chg="mod">
          <ac:chgData name="Tim Lindenau" userId="e7d33f7f36d2dedb" providerId="LiveId" clId="{4095C98E-268F-A441-96F3-258371F43204}" dt="2024-07-08T16:12:50.500" v="13164" actId="1037"/>
          <ac:spMkLst>
            <pc:docMk/>
            <pc:sldMk cId="3174224840" sldId="1903"/>
            <ac:spMk id="24" creationId="{4CA7CF97-EAA1-FA90-4927-5E8431E5BBEC}"/>
          </ac:spMkLst>
        </pc:spChg>
      </pc:sldChg>
      <pc:sldChg chg="add del ord">
        <pc:chgData name="Tim Lindenau" userId="e7d33f7f36d2dedb" providerId="LiveId" clId="{4095C98E-268F-A441-96F3-258371F43204}" dt="2024-07-16T14:30:30.421" v="66896" actId="2696"/>
        <pc:sldMkLst>
          <pc:docMk/>
          <pc:sldMk cId="3380735364" sldId="1904"/>
        </pc:sldMkLst>
      </pc:sldChg>
      <pc:sldChg chg="add del">
        <pc:chgData name="Tim Lindenau" userId="e7d33f7f36d2dedb" providerId="LiveId" clId="{4095C98E-268F-A441-96F3-258371F43204}" dt="2024-07-08T16:16:39.589" v="13237" actId="2696"/>
        <pc:sldMkLst>
          <pc:docMk/>
          <pc:sldMk cId="4276493293" sldId="1904"/>
        </pc:sldMkLst>
      </pc:sldChg>
      <pc:sldChg chg="delSp modSp add del mod ord modNotes modNotesTx">
        <pc:chgData name="Tim Lindenau" userId="e7d33f7f36d2dedb" providerId="LiveId" clId="{4095C98E-268F-A441-96F3-258371F43204}" dt="2024-07-16T14:30:25.685" v="66894" actId="2696"/>
        <pc:sldMkLst>
          <pc:docMk/>
          <pc:sldMk cId="110239206" sldId="1905"/>
        </pc:sldMkLst>
        <pc:spChg chg="mod">
          <ac:chgData name="Tim Lindenau" userId="e7d33f7f36d2dedb" providerId="LiveId" clId="{4095C98E-268F-A441-96F3-258371F43204}" dt="2024-07-09T06:32:30.230" v="37199"/>
          <ac:spMkLst>
            <pc:docMk/>
            <pc:sldMk cId="110239206" sldId="1905"/>
            <ac:spMk id="7" creationId="{2FAFD1CC-6731-8293-A1EC-740FE209517A}"/>
          </ac:spMkLst>
        </pc:spChg>
        <pc:spChg chg="mod">
          <ac:chgData name="Tim Lindenau" userId="e7d33f7f36d2dedb" providerId="LiveId" clId="{4095C98E-268F-A441-96F3-258371F43204}" dt="2024-07-09T06:30:33.468" v="37010" actId="20577"/>
          <ac:spMkLst>
            <pc:docMk/>
            <pc:sldMk cId="110239206" sldId="1905"/>
            <ac:spMk id="10" creationId="{14B6CA41-4467-E529-5562-5FF0A80543B0}"/>
          </ac:spMkLst>
        </pc:spChg>
        <pc:spChg chg="mod">
          <ac:chgData name="Tim Lindenau" userId="e7d33f7f36d2dedb" providerId="LiveId" clId="{4095C98E-268F-A441-96F3-258371F43204}" dt="2024-07-09T06:32:14.474" v="37186" actId="20577"/>
          <ac:spMkLst>
            <pc:docMk/>
            <pc:sldMk cId="110239206" sldId="1905"/>
            <ac:spMk id="11" creationId="{85E40637-2A02-4309-F080-205E35BC88B3}"/>
          </ac:spMkLst>
        </pc:spChg>
        <pc:spChg chg="mod">
          <ac:chgData name="Tim Lindenau" userId="e7d33f7f36d2dedb" providerId="LiveId" clId="{4095C98E-268F-A441-96F3-258371F43204}" dt="2024-07-09T06:33:44.044" v="37241" actId="122"/>
          <ac:spMkLst>
            <pc:docMk/>
            <pc:sldMk cId="110239206" sldId="1905"/>
            <ac:spMk id="14" creationId="{F3A8409C-8ABC-E60E-1342-3C9C97DB7972}"/>
          </ac:spMkLst>
        </pc:spChg>
        <pc:spChg chg="mod">
          <ac:chgData name="Tim Lindenau" userId="e7d33f7f36d2dedb" providerId="LiveId" clId="{4095C98E-268F-A441-96F3-258371F43204}" dt="2024-07-09T06:31:59.458" v="37175" actId="113"/>
          <ac:spMkLst>
            <pc:docMk/>
            <pc:sldMk cId="110239206" sldId="1905"/>
            <ac:spMk id="17" creationId="{A273DCDC-FAFE-CFD9-6ACC-50B35C6133B8}"/>
          </ac:spMkLst>
        </pc:spChg>
        <pc:picChg chg="del">
          <ac:chgData name="Tim Lindenau" userId="e7d33f7f36d2dedb" providerId="LiveId" clId="{4095C98E-268F-A441-96F3-258371F43204}" dt="2024-07-09T06:30:36.711" v="37011" actId="478"/>
          <ac:picMkLst>
            <pc:docMk/>
            <pc:sldMk cId="110239206" sldId="1905"/>
            <ac:picMk id="16" creationId="{19525131-FA7A-03AB-1E67-A45FD14F7D1D}"/>
          </ac:picMkLst>
        </pc:picChg>
        <pc:picChg chg="mod">
          <ac:chgData name="Tim Lindenau" userId="e7d33f7f36d2dedb" providerId="LiveId" clId="{4095C98E-268F-A441-96F3-258371F43204}" dt="2024-07-09T06:32:41.976" v="37205"/>
          <ac:picMkLst>
            <pc:docMk/>
            <pc:sldMk cId="110239206" sldId="1905"/>
            <ac:picMk id="18" creationId="{BD25AC64-8CD6-F8BD-8198-EDECD0DD24B9}"/>
          </ac:picMkLst>
        </pc:picChg>
      </pc:sldChg>
      <pc:sldChg chg="addSp delSp modSp add mod modNotes modNotesTx">
        <pc:chgData name="Tim Lindenau" userId="e7d33f7f36d2dedb" providerId="LiveId" clId="{4095C98E-268F-A441-96F3-258371F43204}" dt="2024-07-16T14:28:29.400" v="66874" actId="207"/>
        <pc:sldMkLst>
          <pc:docMk/>
          <pc:sldMk cId="216587330" sldId="1906"/>
        </pc:sldMkLst>
        <pc:spChg chg="del">
          <ac:chgData name="Tim Lindenau" userId="e7d33f7f36d2dedb" providerId="LiveId" clId="{4095C98E-268F-A441-96F3-258371F43204}" dt="2024-07-15T07:15:56.651" v="61386" actId="478"/>
          <ac:spMkLst>
            <pc:docMk/>
            <pc:sldMk cId="216587330" sldId="1906"/>
            <ac:spMk id="3" creationId="{F55CFAE9-BC03-33FF-979D-85FD4180EC97}"/>
          </ac:spMkLst>
        </pc:spChg>
        <pc:spChg chg="del">
          <ac:chgData name="Tim Lindenau" userId="e7d33f7f36d2dedb" providerId="LiveId" clId="{4095C98E-268F-A441-96F3-258371F43204}" dt="2024-07-14T09:35:12.957" v="57569" actId="478"/>
          <ac:spMkLst>
            <pc:docMk/>
            <pc:sldMk cId="216587330" sldId="1906"/>
            <ac:spMk id="4" creationId="{19036CC0-1C1A-DB39-8A88-3ABC981792FC}"/>
          </ac:spMkLst>
        </pc:spChg>
        <pc:spChg chg="add mod">
          <ac:chgData name="Tim Lindenau" userId="e7d33f7f36d2dedb" providerId="LiveId" clId="{4095C98E-268F-A441-96F3-258371F43204}" dt="2024-07-15T07:31:52.328" v="62055" actId="207"/>
          <ac:spMkLst>
            <pc:docMk/>
            <pc:sldMk cId="216587330" sldId="1906"/>
            <ac:spMk id="4" creationId="{E5E88E70-487A-19D1-59E1-96D3F8CB103C}"/>
          </ac:spMkLst>
        </pc:spChg>
        <pc:spChg chg="del">
          <ac:chgData name="Tim Lindenau" userId="e7d33f7f36d2dedb" providerId="LiveId" clId="{4095C98E-268F-A441-96F3-258371F43204}" dt="2024-07-15T07:15:56.651" v="61386" actId="478"/>
          <ac:spMkLst>
            <pc:docMk/>
            <pc:sldMk cId="216587330" sldId="1906"/>
            <ac:spMk id="6" creationId="{4EB5975C-8DB0-211D-C3BC-3A76B7767038}"/>
          </ac:spMkLst>
        </pc:spChg>
        <pc:spChg chg="del">
          <ac:chgData name="Tim Lindenau" userId="e7d33f7f36d2dedb" providerId="LiveId" clId="{4095C98E-268F-A441-96F3-258371F43204}" dt="2024-07-15T07:15:56.651" v="61386" actId="478"/>
          <ac:spMkLst>
            <pc:docMk/>
            <pc:sldMk cId="216587330" sldId="1906"/>
            <ac:spMk id="7" creationId="{2FAFD1CC-6731-8293-A1EC-740FE209517A}"/>
          </ac:spMkLst>
        </pc:spChg>
        <pc:spChg chg="mod">
          <ac:chgData name="Tim Lindenau" userId="e7d33f7f36d2dedb" providerId="LiveId" clId="{4095C98E-268F-A441-96F3-258371F43204}" dt="2024-07-15T07:31:53.095" v="62057" actId="207"/>
          <ac:spMkLst>
            <pc:docMk/>
            <pc:sldMk cId="216587330" sldId="1906"/>
            <ac:spMk id="8" creationId="{AD023BB6-5CD3-0E8A-B1CE-61815B9BD92F}"/>
          </ac:spMkLst>
        </pc:spChg>
        <pc:spChg chg="add mod">
          <ac:chgData name="Tim Lindenau" userId="e7d33f7f36d2dedb" providerId="LiveId" clId="{4095C98E-268F-A441-96F3-258371F43204}" dt="2024-07-09T06:47:47.400" v="37854" actId="164"/>
          <ac:spMkLst>
            <pc:docMk/>
            <pc:sldMk cId="216587330" sldId="1906"/>
            <ac:spMk id="9" creationId="{223E7148-2B4B-FB96-C3ED-7CBE642865BD}"/>
          </ac:spMkLst>
        </pc:spChg>
        <pc:spChg chg="mod">
          <ac:chgData name="Tim Lindenau" userId="e7d33f7f36d2dedb" providerId="LiveId" clId="{4095C98E-268F-A441-96F3-258371F43204}" dt="2024-07-15T07:31:52.728" v="62056" actId="207"/>
          <ac:spMkLst>
            <pc:docMk/>
            <pc:sldMk cId="216587330" sldId="1906"/>
            <ac:spMk id="10" creationId="{14B6CA41-4467-E529-5562-5FF0A80543B0}"/>
          </ac:spMkLst>
        </pc:spChg>
        <pc:spChg chg="add mod">
          <ac:chgData name="Tim Lindenau" userId="e7d33f7f36d2dedb" providerId="LiveId" clId="{4095C98E-268F-A441-96F3-258371F43204}" dt="2024-07-14T09:38:25.459" v="57756"/>
          <ac:spMkLst>
            <pc:docMk/>
            <pc:sldMk cId="216587330" sldId="1906"/>
            <ac:spMk id="11" creationId="{78114AF3-DC3C-DBCC-F60D-8968A273E486}"/>
          </ac:spMkLst>
        </pc:spChg>
        <pc:spChg chg="del mod">
          <ac:chgData name="Tim Lindenau" userId="e7d33f7f36d2dedb" providerId="LiveId" clId="{4095C98E-268F-A441-96F3-258371F43204}" dt="2024-07-09T06:43:30.287" v="37768" actId="478"/>
          <ac:spMkLst>
            <pc:docMk/>
            <pc:sldMk cId="216587330" sldId="1906"/>
            <ac:spMk id="11" creationId="{85E40637-2A02-4309-F080-205E35BC88B3}"/>
          </ac:spMkLst>
        </pc:spChg>
        <pc:spChg chg="add mod">
          <ac:chgData name="Tim Lindenau" userId="e7d33f7f36d2dedb" providerId="LiveId" clId="{4095C98E-268F-A441-96F3-258371F43204}" dt="2024-07-15T07:15:04.798" v="61363" actId="164"/>
          <ac:spMkLst>
            <pc:docMk/>
            <pc:sldMk cId="216587330" sldId="1906"/>
            <ac:spMk id="12" creationId="{A99D4E3F-0736-1F26-A533-A818571BF7E6}"/>
          </ac:spMkLst>
        </pc:spChg>
        <pc:spChg chg="mod">
          <ac:chgData name="Tim Lindenau" userId="e7d33f7f36d2dedb" providerId="LiveId" clId="{4095C98E-268F-A441-96F3-258371F43204}" dt="2024-07-15T07:15:31.732" v="61375" actId="1036"/>
          <ac:spMkLst>
            <pc:docMk/>
            <pc:sldMk cId="216587330" sldId="1906"/>
            <ac:spMk id="13" creationId="{16C1BA3C-FB23-32C6-9015-3719BFA64BDE}"/>
          </ac:spMkLst>
        </pc:spChg>
        <pc:spChg chg="del">
          <ac:chgData name="Tim Lindenau" userId="e7d33f7f36d2dedb" providerId="LiveId" clId="{4095C98E-268F-A441-96F3-258371F43204}" dt="2024-07-09T06:36:41.933" v="37454" actId="478"/>
          <ac:spMkLst>
            <pc:docMk/>
            <pc:sldMk cId="216587330" sldId="1906"/>
            <ac:spMk id="14" creationId="{F3A8409C-8ABC-E60E-1342-3C9C97DB7972}"/>
          </ac:spMkLst>
        </pc:spChg>
        <pc:spChg chg="add mod">
          <ac:chgData name="Tim Lindenau" userId="e7d33f7f36d2dedb" providerId="LiveId" clId="{4095C98E-268F-A441-96F3-258371F43204}" dt="2024-07-09T06:45:37.089" v="37788" actId="164"/>
          <ac:spMkLst>
            <pc:docMk/>
            <pc:sldMk cId="216587330" sldId="1906"/>
            <ac:spMk id="15" creationId="{C39B9AA1-DA74-637D-4853-8B0FE4CA4D46}"/>
          </ac:spMkLst>
        </pc:spChg>
        <pc:spChg chg="add mod">
          <ac:chgData name="Tim Lindenau" userId="e7d33f7f36d2dedb" providerId="LiveId" clId="{4095C98E-268F-A441-96F3-258371F43204}" dt="2024-07-09T06:45:37.089" v="37788" actId="164"/>
          <ac:spMkLst>
            <pc:docMk/>
            <pc:sldMk cId="216587330" sldId="1906"/>
            <ac:spMk id="16" creationId="{33B34E36-C559-7FAC-2405-8045C622C478}"/>
          </ac:spMkLst>
        </pc:spChg>
        <pc:spChg chg="mod">
          <ac:chgData name="Tim Lindenau" userId="e7d33f7f36d2dedb" providerId="LiveId" clId="{4095C98E-268F-A441-96F3-258371F43204}" dt="2024-07-15T07:29:53.258" v="62008" actId="20577"/>
          <ac:spMkLst>
            <pc:docMk/>
            <pc:sldMk cId="216587330" sldId="1906"/>
            <ac:spMk id="17" creationId="{A273DCDC-FAFE-CFD9-6ACC-50B35C6133B8}"/>
          </ac:spMkLst>
        </pc:spChg>
        <pc:spChg chg="del mod">
          <ac:chgData name="Tim Lindenau" userId="e7d33f7f36d2dedb" providerId="LiveId" clId="{4095C98E-268F-A441-96F3-258371F43204}" dt="2024-07-14T09:35:11.648" v="57568" actId="478"/>
          <ac:spMkLst>
            <pc:docMk/>
            <pc:sldMk cId="216587330" sldId="1906"/>
            <ac:spMk id="19" creationId="{4D68F4B4-4CD1-C714-AB32-B2ECD7E4232C}"/>
          </ac:spMkLst>
        </pc:spChg>
        <pc:spChg chg="add mod">
          <ac:chgData name="Tim Lindenau" userId="e7d33f7f36d2dedb" providerId="LiveId" clId="{4095C98E-268F-A441-96F3-258371F43204}" dt="2024-07-16T14:28:29.400" v="66874" actId="207"/>
          <ac:spMkLst>
            <pc:docMk/>
            <pc:sldMk cId="216587330" sldId="1906"/>
            <ac:spMk id="20" creationId="{037C3AB3-A579-F6B3-30DC-A7DA327382F6}"/>
          </ac:spMkLst>
        </pc:spChg>
        <pc:spChg chg="add mod">
          <ac:chgData name="Tim Lindenau" userId="e7d33f7f36d2dedb" providerId="LiveId" clId="{4095C98E-268F-A441-96F3-258371F43204}" dt="2024-07-09T06:47:47.400" v="37854" actId="164"/>
          <ac:spMkLst>
            <pc:docMk/>
            <pc:sldMk cId="216587330" sldId="1906"/>
            <ac:spMk id="21" creationId="{AB6B27F1-F58C-FCFF-2A8B-633BBB8AA316}"/>
          </ac:spMkLst>
        </pc:spChg>
        <pc:spChg chg="add mod">
          <ac:chgData name="Tim Lindenau" userId="e7d33f7f36d2dedb" providerId="LiveId" clId="{4095C98E-268F-A441-96F3-258371F43204}" dt="2024-07-15T07:31:25.576" v="62051"/>
          <ac:spMkLst>
            <pc:docMk/>
            <pc:sldMk cId="216587330" sldId="1906"/>
            <ac:spMk id="22" creationId="{CE9877DF-DC61-C2FE-BFEB-5E3EB1DFF306}"/>
          </ac:spMkLst>
        </pc:spChg>
        <pc:spChg chg="add mod">
          <ac:chgData name="Tim Lindenau" userId="e7d33f7f36d2dedb" providerId="LiveId" clId="{4095C98E-268F-A441-96F3-258371F43204}" dt="2024-07-16T08:51:52.200" v="62255" actId="20577"/>
          <ac:spMkLst>
            <pc:docMk/>
            <pc:sldMk cId="216587330" sldId="1906"/>
            <ac:spMk id="27" creationId="{3C90C68B-9B11-4BC6-9BFA-FF7E9D8BFE0C}"/>
          </ac:spMkLst>
        </pc:spChg>
        <pc:spChg chg="add mod">
          <ac:chgData name="Tim Lindenau" userId="e7d33f7f36d2dedb" providerId="LiveId" clId="{4095C98E-268F-A441-96F3-258371F43204}" dt="2024-07-09T06:47:47.400" v="37854" actId="164"/>
          <ac:spMkLst>
            <pc:docMk/>
            <pc:sldMk cId="216587330" sldId="1906"/>
            <ac:spMk id="37" creationId="{3240D44D-885F-BDD7-F616-F751FB664F41}"/>
          </ac:spMkLst>
        </pc:spChg>
        <pc:spChg chg="add mod">
          <ac:chgData name="Tim Lindenau" userId="e7d33f7f36d2dedb" providerId="LiveId" clId="{4095C98E-268F-A441-96F3-258371F43204}" dt="2024-07-16T08:51:54.762" v="62257" actId="20577"/>
          <ac:spMkLst>
            <pc:docMk/>
            <pc:sldMk cId="216587330" sldId="1906"/>
            <ac:spMk id="51" creationId="{24496563-89AA-90BE-14E0-C45EF5420DDC}"/>
          </ac:spMkLst>
        </pc:spChg>
        <pc:spChg chg="add mod">
          <ac:chgData name="Tim Lindenau" userId="e7d33f7f36d2dedb" providerId="LiveId" clId="{4095C98E-268F-A441-96F3-258371F43204}" dt="2024-07-14T09:41:00.620" v="57840" actId="20577"/>
          <ac:spMkLst>
            <pc:docMk/>
            <pc:sldMk cId="216587330" sldId="1906"/>
            <ac:spMk id="53" creationId="{58F8C66E-63E1-29B2-09F1-8B2A3098843A}"/>
          </ac:spMkLst>
        </pc:spChg>
        <pc:grpChg chg="add mod">
          <ac:chgData name="Tim Lindenau" userId="e7d33f7f36d2dedb" providerId="LiveId" clId="{4095C98E-268F-A441-96F3-258371F43204}" dt="2024-07-15T07:15:45.598" v="61385" actId="465"/>
          <ac:grpSpMkLst>
            <pc:docMk/>
            <pc:sldMk cId="216587330" sldId="1906"/>
            <ac:grpSpMk id="14" creationId="{E438DEFC-3935-C6F2-E5E5-F9120F5B2752}"/>
          </ac:grpSpMkLst>
        </pc:grpChg>
        <pc:grpChg chg="add mod">
          <ac:chgData name="Tim Lindenau" userId="e7d33f7f36d2dedb" providerId="LiveId" clId="{4095C98E-268F-A441-96F3-258371F43204}" dt="2024-07-15T07:15:45.598" v="61385" actId="465"/>
          <ac:grpSpMkLst>
            <pc:docMk/>
            <pc:sldMk cId="216587330" sldId="1906"/>
            <ac:grpSpMk id="18" creationId="{DBDA3684-4128-598D-4C97-297ADF102CB6}"/>
          </ac:grpSpMkLst>
        </pc:grpChg>
        <pc:grpChg chg="add mod">
          <ac:chgData name="Tim Lindenau" userId="e7d33f7f36d2dedb" providerId="LiveId" clId="{4095C98E-268F-A441-96F3-258371F43204}" dt="2024-07-15T07:15:45.598" v="61385" actId="465"/>
          <ac:grpSpMkLst>
            <pc:docMk/>
            <pc:sldMk cId="216587330" sldId="1906"/>
            <ac:grpSpMk id="19" creationId="{87E1071E-4029-3FF1-BE4B-2FE098110EC8}"/>
          </ac:grpSpMkLst>
        </pc:grpChg>
        <pc:grpChg chg="add mod">
          <ac:chgData name="Tim Lindenau" userId="e7d33f7f36d2dedb" providerId="LiveId" clId="{4095C98E-268F-A441-96F3-258371F43204}" dt="2024-07-09T06:47:47.400" v="37854" actId="164"/>
          <ac:grpSpMkLst>
            <pc:docMk/>
            <pc:sldMk cId="216587330" sldId="1906"/>
            <ac:grpSpMk id="44" creationId="{F98883C8-287E-8D0B-3BBD-3EE4E1D5D21A}"/>
          </ac:grpSpMkLst>
        </pc:grpChg>
        <pc:grpChg chg="add mod">
          <ac:chgData name="Tim Lindenau" userId="e7d33f7f36d2dedb" providerId="LiveId" clId="{4095C98E-268F-A441-96F3-258371F43204}" dt="2024-07-09T06:55:30.989" v="38366" actId="1035"/>
          <ac:grpSpMkLst>
            <pc:docMk/>
            <pc:sldMk cId="216587330" sldId="1906"/>
            <ac:grpSpMk id="52" creationId="{A2445692-C9EA-FC2D-3B26-FFBC974CCC4B}"/>
          </ac:grpSpMkLst>
        </pc:grpChg>
        <pc:picChg chg="del mod">
          <ac:chgData name="Tim Lindenau" userId="e7d33f7f36d2dedb" providerId="LiveId" clId="{4095C98E-268F-A441-96F3-258371F43204}" dt="2024-07-09T06:43:30.287" v="37768" actId="478"/>
          <ac:picMkLst>
            <pc:docMk/>
            <pc:sldMk cId="216587330" sldId="1906"/>
            <ac:picMk id="12" creationId="{500E50D7-9D9C-0A86-464C-943C062BEF42}"/>
          </ac:picMkLst>
        </pc:picChg>
        <pc:picChg chg="del mod">
          <ac:chgData name="Tim Lindenau" userId="e7d33f7f36d2dedb" providerId="LiveId" clId="{4095C98E-268F-A441-96F3-258371F43204}" dt="2024-07-09T06:43:26.749" v="37767" actId="478"/>
          <ac:picMkLst>
            <pc:docMk/>
            <pc:sldMk cId="216587330" sldId="1906"/>
            <ac:picMk id="18" creationId="{BD25AC64-8CD6-F8BD-8198-EDECD0DD24B9}"/>
          </ac:picMkLst>
        </pc:picChg>
        <pc:cxnChg chg="add del mod">
          <ac:chgData name="Tim Lindenau" userId="e7d33f7f36d2dedb" providerId="LiveId" clId="{4095C98E-268F-A441-96F3-258371F43204}" dt="2024-07-09T06:39:25.125" v="37576" actId="11529"/>
          <ac:cxnSpMkLst>
            <pc:docMk/>
            <pc:sldMk cId="216587330" sldId="1906"/>
            <ac:cxnSpMk id="23" creationId="{1CC27DB5-FED5-4202-6E4B-70617D2BCA97}"/>
          </ac:cxnSpMkLst>
        </pc:cxnChg>
        <pc:cxnChg chg="add mod">
          <ac:chgData name="Tim Lindenau" userId="e7d33f7f36d2dedb" providerId="LiveId" clId="{4095C98E-268F-A441-96F3-258371F43204}" dt="2024-07-09T06:47:47.400" v="37854" actId="164"/>
          <ac:cxnSpMkLst>
            <pc:docMk/>
            <pc:sldMk cId="216587330" sldId="1906"/>
            <ac:cxnSpMk id="25" creationId="{392DAA1E-AC4A-FF0A-6AA5-A04EF46BF6CD}"/>
          </ac:cxnSpMkLst>
        </pc:cxnChg>
        <pc:cxnChg chg="add mod">
          <ac:chgData name="Tim Lindenau" userId="e7d33f7f36d2dedb" providerId="LiveId" clId="{4095C98E-268F-A441-96F3-258371F43204}" dt="2024-07-09T06:47:47.400" v="37854" actId="164"/>
          <ac:cxnSpMkLst>
            <pc:docMk/>
            <pc:sldMk cId="216587330" sldId="1906"/>
            <ac:cxnSpMk id="28" creationId="{1B88128D-FAEE-3785-4A98-EA2E48B521DB}"/>
          </ac:cxnSpMkLst>
        </pc:cxnChg>
        <pc:cxnChg chg="add mod">
          <ac:chgData name="Tim Lindenau" userId="e7d33f7f36d2dedb" providerId="LiveId" clId="{4095C98E-268F-A441-96F3-258371F43204}" dt="2024-07-09T06:47:47.400" v="37854" actId="164"/>
          <ac:cxnSpMkLst>
            <pc:docMk/>
            <pc:sldMk cId="216587330" sldId="1906"/>
            <ac:cxnSpMk id="31" creationId="{99F39404-D6B8-0331-DB54-95D0419AAF12}"/>
          </ac:cxnSpMkLst>
        </pc:cxnChg>
        <pc:cxnChg chg="add mod">
          <ac:chgData name="Tim Lindenau" userId="e7d33f7f36d2dedb" providerId="LiveId" clId="{4095C98E-268F-A441-96F3-258371F43204}" dt="2024-07-09T06:47:47.400" v="37854" actId="164"/>
          <ac:cxnSpMkLst>
            <pc:docMk/>
            <pc:sldMk cId="216587330" sldId="1906"/>
            <ac:cxnSpMk id="34" creationId="{F5147004-E746-5D3E-09B4-951E8A072BFC}"/>
          </ac:cxnSpMkLst>
        </pc:cxnChg>
        <pc:cxnChg chg="add mod">
          <ac:chgData name="Tim Lindenau" userId="e7d33f7f36d2dedb" providerId="LiveId" clId="{4095C98E-268F-A441-96F3-258371F43204}" dt="2024-07-09T06:47:47.400" v="37854" actId="164"/>
          <ac:cxnSpMkLst>
            <pc:docMk/>
            <pc:sldMk cId="216587330" sldId="1906"/>
            <ac:cxnSpMk id="39" creationId="{0A1465B1-D2D6-FE78-F17E-ACDFA460D5FD}"/>
          </ac:cxnSpMkLst>
        </pc:cxnChg>
        <pc:cxnChg chg="add mod">
          <ac:chgData name="Tim Lindenau" userId="e7d33f7f36d2dedb" providerId="LiveId" clId="{4095C98E-268F-A441-96F3-258371F43204}" dt="2024-07-09T06:45:37.089" v="37788" actId="164"/>
          <ac:cxnSpMkLst>
            <pc:docMk/>
            <pc:sldMk cId="216587330" sldId="1906"/>
            <ac:cxnSpMk id="40" creationId="{81745EC6-033F-267C-1458-A07E8D196093}"/>
          </ac:cxnSpMkLst>
        </pc:cxnChg>
        <pc:cxnChg chg="add mod">
          <ac:chgData name="Tim Lindenau" userId="e7d33f7f36d2dedb" providerId="LiveId" clId="{4095C98E-268F-A441-96F3-258371F43204}" dt="2024-07-09T06:47:47.400" v="37854" actId="164"/>
          <ac:cxnSpMkLst>
            <pc:docMk/>
            <pc:sldMk cId="216587330" sldId="1906"/>
            <ac:cxnSpMk id="50" creationId="{AC1087B7-87EA-339D-19D3-7BE8B86BF880}"/>
          </ac:cxnSpMkLst>
        </pc:cxnChg>
      </pc:sldChg>
      <pc:sldChg chg="addSp delSp modSp add mod delAnim modNotes modNotesTx">
        <pc:chgData name="Tim Lindenau" userId="e7d33f7f36d2dedb" providerId="LiveId" clId="{4095C98E-268F-A441-96F3-258371F43204}" dt="2024-07-16T09:00:17.168" v="62567"/>
        <pc:sldMkLst>
          <pc:docMk/>
          <pc:sldMk cId="1241607893" sldId="1907"/>
        </pc:sldMkLst>
        <pc:spChg chg="mod">
          <ac:chgData name="Tim Lindenau" userId="e7d33f7f36d2dedb" providerId="LiveId" clId="{4095C98E-268F-A441-96F3-258371F43204}" dt="2024-07-09T11:21:16.562" v="49597" actId="11530"/>
          <ac:spMkLst>
            <pc:docMk/>
            <pc:sldMk cId="1241607893" sldId="1907"/>
            <ac:spMk id="2" creationId="{AD9986CA-AE53-306A-6765-015516918811}"/>
          </ac:spMkLst>
        </pc:spChg>
        <pc:spChg chg="add mod">
          <ac:chgData name="Tim Lindenau" userId="e7d33f7f36d2dedb" providerId="LiveId" clId="{4095C98E-268F-A441-96F3-258371F43204}" dt="2024-07-09T11:16:44.009" v="49556" actId="14100"/>
          <ac:spMkLst>
            <pc:docMk/>
            <pc:sldMk cId="1241607893" sldId="1907"/>
            <ac:spMk id="3" creationId="{052C61B5-EDE2-A839-44C9-E25427C81A41}"/>
          </ac:spMkLst>
        </pc:spChg>
        <pc:spChg chg="del">
          <ac:chgData name="Tim Lindenau" userId="e7d33f7f36d2dedb" providerId="LiveId" clId="{4095C98E-268F-A441-96F3-258371F43204}" dt="2024-07-14T09:38:58.083" v="57773" actId="478"/>
          <ac:spMkLst>
            <pc:docMk/>
            <pc:sldMk cId="1241607893" sldId="1907"/>
            <ac:spMk id="4" creationId="{19036CC0-1C1A-DB39-8A88-3ABC981792FC}"/>
          </ac:spMkLst>
        </pc:spChg>
        <pc:spChg chg="add mod">
          <ac:chgData name="Tim Lindenau" userId="e7d33f7f36d2dedb" providerId="LiveId" clId="{4095C98E-268F-A441-96F3-258371F43204}" dt="2024-07-15T07:29:28.329" v="61998"/>
          <ac:spMkLst>
            <pc:docMk/>
            <pc:sldMk cId="1241607893" sldId="1907"/>
            <ac:spMk id="4" creationId="{BD6E6E1B-18C1-DC98-1547-D587D06DE721}"/>
          </ac:spMkLst>
        </pc:spChg>
        <pc:spChg chg="mod">
          <ac:chgData name="Tim Lindenau" userId="e7d33f7f36d2dedb" providerId="LiveId" clId="{4095C98E-268F-A441-96F3-258371F43204}" dt="2024-07-15T07:27:09.922" v="61888" actId="14100"/>
          <ac:spMkLst>
            <pc:docMk/>
            <pc:sldMk cId="1241607893" sldId="1907"/>
            <ac:spMk id="5" creationId="{1949F77B-EA1D-EC3B-F839-FEE83F6981D1}"/>
          </ac:spMkLst>
        </pc:spChg>
        <pc:spChg chg="add mod">
          <ac:chgData name="Tim Lindenau" userId="e7d33f7f36d2dedb" providerId="LiveId" clId="{4095C98E-268F-A441-96F3-258371F43204}" dt="2024-07-09T11:11:17.725" v="48188"/>
          <ac:spMkLst>
            <pc:docMk/>
            <pc:sldMk cId="1241607893" sldId="1907"/>
            <ac:spMk id="6" creationId="{CB5EEA6E-295D-EA97-7565-05F99BAAC47A}"/>
          </ac:spMkLst>
        </pc:spChg>
        <pc:spChg chg="add mod">
          <ac:chgData name="Tim Lindenau" userId="e7d33f7f36d2dedb" providerId="LiveId" clId="{4095C98E-268F-A441-96F3-258371F43204}" dt="2024-07-09T11:11:05.582" v="48179" actId="1035"/>
          <ac:spMkLst>
            <pc:docMk/>
            <pc:sldMk cId="1241607893" sldId="1907"/>
            <ac:spMk id="7" creationId="{BE06DB8E-4708-B3F9-0342-7DFF10641B08}"/>
          </ac:spMkLst>
        </pc:spChg>
        <pc:spChg chg="add mod">
          <ac:chgData name="Tim Lindenau" userId="e7d33f7f36d2dedb" providerId="LiveId" clId="{4095C98E-268F-A441-96F3-258371F43204}" dt="2024-07-09T11:11:17.711" v="48184"/>
          <ac:spMkLst>
            <pc:docMk/>
            <pc:sldMk cId="1241607893" sldId="1907"/>
            <ac:spMk id="8" creationId="{6E08C929-9CBE-B62D-E28E-92A0C7949F8B}"/>
          </ac:spMkLst>
        </pc:spChg>
        <pc:spChg chg="add mod">
          <ac:chgData name="Tim Lindenau" userId="e7d33f7f36d2dedb" providerId="LiveId" clId="{4095C98E-268F-A441-96F3-258371F43204}" dt="2024-07-14T09:38:58.327" v="57774"/>
          <ac:spMkLst>
            <pc:docMk/>
            <pc:sldMk cId="1241607893" sldId="1907"/>
            <ac:spMk id="9" creationId="{53856E1D-ABD0-31F1-37E4-B04EB4D43C8E}"/>
          </ac:spMkLst>
        </pc:spChg>
        <pc:spChg chg="add del mod">
          <ac:chgData name="Tim Lindenau" userId="e7d33f7f36d2dedb" providerId="LiveId" clId="{4095C98E-268F-A441-96F3-258371F43204}" dt="2024-07-09T11:07:43.559" v="47999" actId="478"/>
          <ac:spMkLst>
            <pc:docMk/>
            <pc:sldMk cId="1241607893" sldId="1907"/>
            <ac:spMk id="9" creationId="{F0A8A821-E271-D6F9-F301-4D74C664E210}"/>
          </ac:spMkLst>
        </pc:spChg>
        <pc:spChg chg="add mod">
          <ac:chgData name="Tim Lindenau" userId="e7d33f7f36d2dedb" providerId="LiveId" clId="{4095C98E-268F-A441-96F3-258371F43204}" dt="2024-07-15T07:29:28.329" v="61998"/>
          <ac:spMkLst>
            <pc:docMk/>
            <pc:sldMk cId="1241607893" sldId="1907"/>
            <ac:spMk id="10" creationId="{22E28174-8D9B-4574-F338-4585D33AE041}"/>
          </ac:spMkLst>
        </pc:spChg>
        <pc:spChg chg="del mod">
          <ac:chgData name="Tim Lindenau" userId="e7d33f7f36d2dedb" providerId="LiveId" clId="{4095C98E-268F-A441-96F3-258371F43204}" dt="2024-07-09T11:09:09.992" v="48093" actId="478"/>
          <ac:spMkLst>
            <pc:docMk/>
            <pc:sldMk cId="1241607893" sldId="1907"/>
            <ac:spMk id="10" creationId="{9651632C-65EC-8A35-E4C2-5450D0885551}"/>
          </ac:spMkLst>
        </pc:spChg>
        <pc:spChg chg="mod">
          <ac:chgData name="Tim Lindenau" userId="e7d33f7f36d2dedb" providerId="LiveId" clId="{4095C98E-268F-A441-96F3-258371F43204}" dt="2024-07-09T11:19:39.903" v="49585" actId="113"/>
          <ac:spMkLst>
            <pc:docMk/>
            <pc:sldMk cId="1241607893" sldId="1907"/>
            <ac:spMk id="11" creationId="{3A1BEA94-FEE9-7B54-2E5A-56DD6FCCCE94}"/>
          </ac:spMkLst>
        </pc:spChg>
        <pc:spChg chg="add mod">
          <ac:chgData name="Tim Lindenau" userId="e7d33f7f36d2dedb" providerId="LiveId" clId="{4095C98E-268F-A441-96F3-258371F43204}" dt="2024-07-15T07:24:47.805" v="61788" actId="20577"/>
          <ac:spMkLst>
            <pc:docMk/>
            <pc:sldMk cId="1241607893" sldId="1907"/>
            <ac:spMk id="12" creationId="{381C53E9-36A7-3492-15EF-D5D2D724D596}"/>
          </ac:spMkLst>
        </pc:spChg>
        <pc:spChg chg="add mod">
          <ac:chgData name="Tim Lindenau" userId="e7d33f7f36d2dedb" providerId="LiveId" clId="{4095C98E-268F-A441-96F3-258371F43204}" dt="2024-07-09T11:11:17.703" v="48182"/>
          <ac:spMkLst>
            <pc:docMk/>
            <pc:sldMk cId="1241607893" sldId="1907"/>
            <ac:spMk id="13" creationId="{765E96B3-CE78-6061-39BD-5A68B46275CE}"/>
          </ac:spMkLst>
        </pc:spChg>
        <pc:spChg chg="mod">
          <ac:chgData name="Tim Lindenau" userId="e7d33f7f36d2dedb" providerId="LiveId" clId="{4095C98E-268F-A441-96F3-258371F43204}" dt="2024-07-09T11:11:05.582" v="48179" actId="1035"/>
          <ac:spMkLst>
            <pc:docMk/>
            <pc:sldMk cId="1241607893" sldId="1907"/>
            <ac:spMk id="14" creationId="{791D610C-E167-BBB3-08FC-9DE7039B1B37}"/>
          </ac:spMkLst>
        </pc:spChg>
        <pc:spChg chg="mod">
          <ac:chgData name="Tim Lindenau" userId="e7d33f7f36d2dedb" providerId="LiveId" clId="{4095C98E-268F-A441-96F3-258371F43204}" dt="2024-07-16T06:46:53.859" v="62253" actId="20577"/>
          <ac:spMkLst>
            <pc:docMk/>
            <pc:sldMk cId="1241607893" sldId="1907"/>
            <ac:spMk id="15" creationId="{13DA3374-0E3E-76FB-DDFF-18CD1B6C4D8A}"/>
          </ac:spMkLst>
        </pc:spChg>
        <pc:spChg chg="mod">
          <ac:chgData name="Tim Lindenau" userId="e7d33f7f36d2dedb" providerId="LiveId" clId="{4095C98E-268F-A441-96F3-258371F43204}" dt="2024-07-09T11:11:17.718" v="48186"/>
          <ac:spMkLst>
            <pc:docMk/>
            <pc:sldMk cId="1241607893" sldId="1907"/>
            <ac:spMk id="16" creationId="{041E3010-DB45-F8E9-B64F-463643CC1658}"/>
          </ac:spMkLst>
        </pc:spChg>
        <pc:spChg chg="del mod">
          <ac:chgData name="Tim Lindenau" userId="e7d33f7f36d2dedb" providerId="LiveId" clId="{4095C98E-268F-A441-96F3-258371F43204}" dt="2024-07-09T11:08:21.542" v="48048" actId="478"/>
          <ac:spMkLst>
            <pc:docMk/>
            <pc:sldMk cId="1241607893" sldId="1907"/>
            <ac:spMk id="17" creationId="{440CA488-CCCD-D3FC-EF06-FC5603F085B9}"/>
          </ac:spMkLst>
        </pc:spChg>
        <pc:spChg chg="add mod">
          <ac:chgData name="Tim Lindenau" userId="e7d33f7f36d2dedb" providerId="LiveId" clId="{4095C98E-268F-A441-96F3-258371F43204}" dt="2024-07-15T07:29:28.326" v="61996"/>
          <ac:spMkLst>
            <pc:docMk/>
            <pc:sldMk cId="1241607893" sldId="1907"/>
            <ac:spMk id="17" creationId="{B5E84A09-9C2B-5162-98AD-8911AAB13D46}"/>
          </ac:spMkLst>
        </pc:spChg>
        <pc:spChg chg="add mod">
          <ac:chgData name="Tim Lindenau" userId="e7d33f7f36d2dedb" providerId="LiveId" clId="{4095C98E-268F-A441-96F3-258371F43204}" dt="2024-07-15T07:29:28.326" v="61996"/>
          <ac:spMkLst>
            <pc:docMk/>
            <pc:sldMk cId="1241607893" sldId="1907"/>
            <ac:spMk id="18" creationId="{D6C36B9F-7487-C0E9-9B5B-B4C8026F9C35}"/>
          </ac:spMkLst>
        </pc:spChg>
        <pc:spChg chg="add mod">
          <ac:chgData name="Tim Lindenau" userId="e7d33f7f36d2dedb" providerId="LiveId" clId="{4095C98E-268F-A441-96F3-258371F43204}" dt="2024-07-09T11:11:13.595" v="48180" actId="1035"/>
          <ac:spMkLst>
            <pc:docMk/>
            <pc:sldMk cId="1241607893" sldId="1907"/>
            <ac:spMk id="19" creationId="{2E88EF02-FA93-C3E0-0AB9-42E7B8103391}"/>
          </ac:spMkLst>
        </pc:spChg>
        <pc:spChg chg="add mod">
          <ac:chgData name="Tim Lindenau" userId="e7d33f7f36d2dedb" providerId="LiveId" clId="{4095C98E-268F-A441-96F3-258371F43204}" dt="2024-07-09T11:11:05.582" v="48179" actId="1035"/>
          <ac:spMkLst>
            <pc:docMk/>
            <pc:sldMk cId="1241607893" sldId="1907"/>
            <ac:spMk id="20" creationId="{BCB4C122-BFC3-21AA-7121-64DC8055AF40}"/>
          </ac:spMkLst>
        </pc:spChg>
        <pc:spChg chg="add mod">
          <ac:chgData name="Tim Lindenau" userId="e7d33f7f36d2dedb" providerId="LiveId" clId="{4095C98E-268F-A441-96F3-258371F43204}" dt="2024-07-09T11:11:05.582" v="48179" actId="1035"/>
          <ac:spMkLst>
            <pc:docMk/>
            <pc:sldMk cId="1241607893" sldId="1907"/>
            <ac:spMk id="21" creationId="{CE20744B-1F8F-FE7B-86AB-98C7B10DEDA3}"/>
          </ac:spMkLst>
        </pc:spChg>
        <pc:spChg chg="add mod">
          <ac:chgData name="Tim Lindenau" userId="e7d33f7f36d2dedb" providerId="LiveId" clId="{4095C98E-268F-A441-96F3-258371F43204}" dt="2024-07-09T11:24:54.837" v="49937"/>
          <ac:spMkLst>
            <pc:docMk/>
            <pc:sldMk cId="1241607893" sldId="1907"/>
            <ac:spMk id="22" creationId="{197D41C2-99F0-C20F-C5A2-77006B054AD4}"/>
          </ac:spMkLst>
        </pc:spChg>
        <pc:spChg chg="add mod">
          <ac:chgData name="Tim Lindenau" userId="e7d33f7f36d2dedb" providerId="LiveId" clId="{4095C98E-268F-A441-96F3-258371F43204}" dt="2024-07-14T09:46:25.884" v="57981" actId="2085"/>
          <ac:spMkLst>
            <pc:docMk/>
            <pc:sldMk cId="1241607893" sldId="1907"/>
            <ac:spMk id="23" creationId="{0E8D71C1-CA8A-41C4-1882-5A40971168DC}"/>
          </ac:spMkLst>
        </pc:spChg>
        <pc:spChg chg="add mod">
          <ac:chgData name="Tim Lindenau" userId="e7d33f7f36d2dedb" providerId="LiveId" clId="{4095C98E-268F-A441-96F3-258371F43204}" dt="2024-07-15T07:26:35.702" v="61885" actId="20577"/>
          <ac:spMkLst>
            <pc:docMk/>
            <pc:sldMk cId="1241607893" sldId="1907"/>
            <ac:spMk id="24" creationId="{A2CAD150-8ACF-41BB-4BE9-C97ECBD9B6BA}"/>
          </ac:spMkLst>
        </pc:spChg>
        <pc:spChg chg="add mod">
          <ac:chgData name="Tim Lindenau" userId="e7d33f7f36d2dedb" providerId="LiveId" clId="{4095C98E-268F-A441-96F3-258371F43204}" dt="2024-07-14T09:46:25.884" v="57981" actId="2085"/>
          <ac:spMkLst>
            <pc:docMk/>
            <pc:sldMk cId="1241607893" sldId="1907"/>
            <ac:spMk id="25" creationId="{B113CBF5-4732-6227-7AAB-9E33E7FF266C}"/>
          </ac:spMkLst>
        </pc:spChg>
        <pc:spChg chg="add mod">
          <ac:chgData name="Tim Lindenau" userId="e7d33f7f36d2dedb" providerId="LiveId" clId="{4095C98E-268F-A441-96F3-258371F43204}" dt="2024-07-16T09:00:17.168" v="62567"/>
          <ac:spMkLst>
            <pc:docMk/>
            <pc:sldMk cId="1241607893" sldId="1907"/>
            <ac:spMk id="26" creationId="{8B709327-8391-C8F1-0D95-151428B7FD49}"/>
          </ac:spMkLst>
        </pc:spChg>
        <pc:spChg chg="add mod">
          <ac:chgData name="Tim Lindenau" userId="e7d33f7f36d2dedb" providerId="LiveId" clId="{4095C98E-268F-A441-96F3-258371F43204}" dt="2024-07-15T07:29:28.323" v="61994"/>
          <ac:spMkLst>
            <pc:docMk/>
            <pc:sldMk cId="1241607893" sldId="1907"/>
            <ac:spMk id="27" creationId="{A304E65B-86A9-B87B-67F5-3B27429488B2}"/>
          </ac:spMkLst>
        </pc:spChg>
        <pc:spChg chg="add mod">
          <ac:chgData name="Tim Lindenau" userId="e7d33f7f36d2dedb" providerId="LiveId" clId="{4095C98E-268F-A441-96F3-258371F43204}" dt="2024-07-15T07:29:28.323" v="61994"/>
          <ac:spMkLst>
            <pc:docMk/>
            <pc:sldMk cId="1241607893" sldId="1907"/>
            <ac:spMk id="28" creationId="{E63EF990-8538-3199-AA13-F7F3C8963218}"/>
          </ac:spMkLst>
        </pc:spChg>
        <pc:grpChg chg="add mod">
          <ac:chgData name="Tim Lindenau" userId="e7d33f7f36d2dedb" providerId="LiveId" clId="{4095C98E-268F-A441-96F3-258371F43204}" dt="2024-07-15T07:29:33.890" v="62007" actId="1036"/>
          <ac:grpSpMkLst>
            <pc:docMk/>
            <pc:sldMk cId="1241607893" sldId="1907"/>
            <ac:grpSpMk id="29" creationId="{69CEB858-1C35-FFD7-30E8-B72EAFAA03EE}"/>
          </ac:grpSpMkLst>
        </pc:grpChg>
        <pc:grpChg chg="add mod">
          <ac:chgData name="Tim Lindenau" userId="e7d33f7f36d2dedb" providerId="LiveId" clId="{4095C98E-268F-A441-96F3-258371F43204}" dt="2024-07-15T07:29:33.890" v="62007" actId="1036"/>
          <ac:grpSpMkLst>
            <pc:docMk/>
            <pc:sldMk cId="1241607893" sldId="1907"/>
            <ac:grpSpMk id="30" creationId="{B2C65CDF-221C-E036-8629-FDB71068DD3F}"/>
          </ac:grpSpMkLst>
        </pc:grpChg>
        <pc:grpChg chg="add mod">
          <ac:chgData name="Tim Lindenau" userId="e7d33f7f36d2dedb" providerId="LiveId" clId="{4095C98E-268F-A441-96F3-258371F43204}" dt="2024-07-15T07:29:33.890" v="62007" actId="1036"/>
          <ac:grpSpMkLst>
            <pc:docMk/>
            <pc:sldMk cId="1241607893" sldId="1907"/>
            <ac:grpSpMk id="31" creationId="{86D88607-C266-F320-1229-2556B1E727FC}"/>
          </ac:grpSpMkLst>
        </pc:grpChg>
        <pc:picChg chg="del">
          <ac:chgData name="Tim Lindenau" userId="e7d33f7f36d2dedb" providerId="LiveId" clId="{4095C98E-268F-A441-96F3-258371F43204}" dt="2024-07-09T11:03:23.292" v="47677" actId="478"/>
          <ac:picMkLst>
            <pc:docMk/>
            <pc:sldMk cId="1241607893" sldId="1907"/>
            <ac:picMk id="18" creationId="{C9078DF3-AC5C-881D-CD5E-96655C12A5BF}"/>
          </ac:picMkLst>
        </pc:picChg>
      </pc:sldChg>
      <pc:sldChg chg="addSp delSp modSp new mod">
        <pc:chgData name="Tim Lindenau" userId="e7d33f7f36d2dedb" providerId="LiveId" clId="{4095C98E-268F-A441-96F3-258371F43204}" dt="2024-07-14T09:39:01.628" v="57776"/>
        <pc:sldMkLst>
          <pc:docMk/>
          <pc:sldMk cId="1707277450" sldId="1908"/>
        </pc:sldMkLst>
        <pc:spChg chg="mod">
          <ac:chgData name="Tim Lindenau" userId="e7d33f7f36d2dedb" providerId="LiveId" clId="{4095C98E-268F-A441-96F3-258371F43204}" dt="2024-07-14T07:51:20.475" v="51834" actId="20577"/>
          <ac:spMkLst>
            <pc:docMk/>
            <pc:sldMk cId="1707277450" sldId="1908"/>
            <ac:spMk id="2" creationId="{B9A8EF69-470F-D1D1-0596-5C12A8956EB1}"/>
          </ac:spMkLst>
        </pc:spChg>
        <pc:spChg chg="mod">
          <ac:chgData name="Tim Lindenau" userId="e7d33f7f36d2dedb" providerId="LiveId" clId="{4095C98E-268F-A441-96F3-258371F43204}" dt="2024-07-14T09:27:23.179" v="57138" actId="404"/>
          <ac:spMkLst>
            <pc:docMk/>
            <pc:sldMk cId="1707277450" sldId="1908"/>
            <ac:spMk id="3" creationId="{3C55BF1E-028B-86CC-8D53-793CC2DC753A}"/>
          </ac:spMkLst>
        </pc:spChg>
        <pc:spChg chg="del">
          <ac:chgData name="Tim Lindenau" userId="e7d33f7f36d2dedb" providerId="LiveId" clId="{4095C98E-268F-A441-96F3-258371F43204}" dt="2024-07-14T09:39:01.401" v="57775" actId="478"/>
          <ac:spMkLst>
            <pc:docMk/>
            <pc:sldMk cId="1707277450" sldId="1908"/>
            <ac:spMk id="4" creationId="{A5B60FF9-FE99-B6F4-E40B-912CF8A5EA04}"/>
          </ac:spMkLst>
        </pc:spChg>
        <pc:spChg chg="add mod">
          <ac:chgData name="Tim Lindenau" userId="e7d33f7f36d2dedb" providerId="LiveId" clId="{4095C98E-268F-A441-96F3-258371F43204}" dt="2024-07-14T09:39:01.628" v="57776"/>
          <ac:spMkLst>
            <pc:docMk/>
            <pc:sldMk cId="1707277450" sldId="1908"/>
            <ac:spMk id="7" creationId="{0F69868A-0B2F-365E-1D4A-DCCA863A3191}"/>
          </ac:spMkLst>
        </pc:spChg>
      </pc:sldChg>
      <pc:sldChg chg="addSp delSp modSp add mod ord modNotes modNotesTx">
        <pc:chgData name="Tim Lindenau" userId="e7d33f7f36d2dedb" providerId="LiveId" clId="{4095C98E-268F-A441-96F3-258371F43204}" dt="2024-07-16T19:23:39.322" v="67103" actId="1035"/>
        <pc:sldMkLst>
          <pc:docMk/>
          <pc:sldMk cId="3140448221" sldId="1909"/>
        </pc:sldMkLst>
        <pc:spChg chg="mod">
          <ac:chgData name="Tim Lindenau" userId="e7d33f7f36d2dedb" providerId="LiveId" clId="{4095C98E-268F-A441-96F3-258371F43204}" dt="2024-07-14T09:42:09.732" v="57905" actId="20577"/>
          <ac:spMkLst>
            <pc:docMk/>
            <pc:sldMk cId="3140448221" sldId="1909"/>
            <ac:spMk id="2" creationId="{AD9986CA-AE53-306A-6765-015516918811}"/>
          </ac:spMkLst>
        </pc:spChg>
        <pc:spChg chg="del">
          <ac:chgData name="Tim Lindenau" userId="e7d33f7f36d2dedb" providerId="LiveId" clId="{4095C98E-268F-A441-96F3-258371F43204}" dt="2024-07-15T07:18:42.425" v="61575" actId="478"/>
          <ac:spMkLst>
            <pc:docMk/>
            <pc:sldMk cId="3140448221" sldId="1909"/>
            <ac:spMk id="3" creationId="{F55CFAE9-BC03-33FF-979D-85FD4180EC97}"/>
          </ac:spMkLst>
        </pc:spChg>
        <pc:spChg chg="del">
          <ac:chgData name="Tim Lindenau" userId="e7d33f7f36d2dedb" providerId="LiveId" clId="{4095C98E-268F-A441-96F3-258371F43204}" dt="2024-07-14T09:38:41.262" v="57763" actId="478"/>
          <ac:spMkLst>
            <pc:docMk/>
            <pc:sldMk cId="3140448221" sldId="1909"/>
            <ac:spMk id="4" creationId="{19036CC0-1C1A-DB39-8A88-3ABC981792FC}"/>
          </ac:spMkLst>
        </pc:spChg>
        <pc:spChg chg="add del mod">
          <ac:chgData name="Tim Lindenau" userId="e7d33f7f36d2dedb" providerId="LiveId" clId="{4095C98E-268F-A441-96F3-258371F43204}" dt="2024-07-16T19:23:39.322" v="67103" actId="1035"/>
          <ac:spMkLst>
            <pc:docMk/>
            <pc:sldMk cId="3140448221" sldId="1909"/>
            <ac:spMk id="4" creationId="{5A17F8F3-9682-7D81-81EF-09DC7128D225}"/>
          </ac:spMkLst>
        </pc:spChg>
        <pc:spChg chg="del">
          <ac:chgData name="Tim Lindenau" userId="e7d33f7f36d2dedb" providerId="LiveId" clId="{4095C98E-268F-A441-96F3-258371F43204}" dt="2024-07-15T07:18:42.425" v="61575" actId="478"/>
          <ac:spMkLst>
            <pc:docMk/>
            <pc:sldMk cId="3140448221" sldId="1909"/>
            <ac:spMk id="6" creationId="{4EB5975C-8DB0-211D-C3BC-3A76B7767038}"/>
          </ac:spMkLst>
        </pc:spChg>
        <pc:spChg chg="del">
          <ac:chgData name="Tim Lindenau" userId="e7d33f7f36d2dedb" providerId="LiveId" clId="{4095C98E-268F-A441-96F3-258371F43204}" dt="2024-07-15T07:18:42.425" v="61575" actId="478"/>
          <ac:spMkLst>
            <pc:docMk/>
            <pc:sldMk cId="3140448221" sldId="1909"/>
            <ac:spMk id="7" creationId="{2FAFD1CC-6731-8293-A1EC-740FE209517A}"/>
          </ac:spMkLst>
        </pc:spChg>
        <pc:spChg chg="add mod">
          <ac:chgData name="Tim Lindenau" userId="e7d33f7f36d2dedb" providerId="LiveId" clId="{4095C98E-268F-A441-96F3-258371F43204}" dt="2024-07-14T08:01:17.012" v="52413" actId="20577"/>
          <ac:spMkLst>
            <pc:docMk/>
            <pc:sldMk cId="3140448221" sldId="1909"/>
            <ac:spMk id="8" creationId="{949F4D89-6FFB-CA04-D163-85697680C985}"/>
          </ac:spMkLst>
        </pc:spChg>
        <pc:spChg chg="mod">
          <ac:chgData name="Tim Lindenau" userId="e7d33f7f36d2dedb" providerId="LiveId" clId="{4095C98E-268F-A441-96F3-258371F43204}" dt="2024-07-16T08:53:42.791" v="62303" actId="20577"/>
          <ac:spMkLst>
            <pc:docMk/>
            <pc:sldMk cId="3140448221" sldId="1909"/>
            <ac:spMk id="9" creationId="{A8928803-CE53-5F97-69C9-3D5515601FE8}"/>
          </ac:spMkLst>
        </pc:spChg>
        <pc:spChg chg="add mod">
          <ac:chgData name="Tim Lindenau" userId="e7d33f7f36d2dedb" providerId="LiveId" clId="{4095C98E-268F-A441-96F3-258371F43204}" dt="2024-07-16T08:54:14.697" v="62318" actId="20577"/>
          <ac:spMkLst>
            <pc:docMk/>
            <pc:sldMk cId="3140448221" sldId="1909"/>
            <ac:spMk id="10" creationId="{0458AC32-B84C-5FF7-79A6-8FAC7D8C3D8C}"/>
          </ac:spMkLst>
        </pc:spChg>
        <pc:spChg chg="add del mod">
          <ac:chgData name="Tim Lindenau" userId="e7d33f7f36d2dedb" providerId="LiveId" clId="{4095C98E-268F-A441-96F3-258371F43204}" dt="2024-07-16T09:36:47.614" v="64928" actId="478"/>
          <ac:spMkLst>
            <pc:docMk/>
            <pc:sldMk cId="3140448221" sldId="1909"/>
            <ac:spMk id="11" creationId="{FED78ADB-6BED-70AC-81A6-356477A1E50B}"/>
          </ac:spMkLst>
        </pc:spChg>
        <pc:spChg chg="add mod">
          <ac:chgData name="Tim Lindenau" userId="e7d33f7f36d2dedb" providerId="LiveId" clId="{4095C98E-268F-A441-96F3-258371F43204}" dt="2024-07-14T09:38:41.491" v="57764"/>
          <ac:spMkLst>
            <pc:docMk/>
            <pc:sldMk cId="3140448221" sldId="1909"/>
            <ac:spMk id="12" creationId="{E78470AA-44EE-DE74-FADE-076749F2D91F}"/>
          </ac:spMkLst>
        </pc:spChg>
        <pc:spChg chg="add del mod">
          <ac:chgData name="Tim Lindenau" userId="e7d33f7f36d2dedb" providerId="LiveId" clId="{4095C98E-268F-A441-96F3-258371F43204}" dt="2024-07-16T09:36:47.614" v="64928" actId="478"/>
          <ac:spMkLst>
            <pc:docMk/>
            <pc:sldMk cId="3140448221" sldId="1909"/>
            <ac:spMk id="13" creationId="{0B53A80D-C574-6778-37AB-0A9EB4465446}"/>
          </ac:spMkLst>
        </pc:spChg>
        <pc:spChg chg="mod">
          <ac:chgData name="Tim Lindenau" userId="e7d33f7f36d2dedb" providerId="LiveId" clId="{4095C98E-268F-A441-96F3-258371F43204}" dt="2024-07-16T08:53:59.712" v="62314" actId="20577"/>
          <ac:spMkLst>
            <pc:docMk/>
            <pc:sldMk cId="3140448221" sldId="1909"/>
            <ac:spMk id="20" creationId="{9D8E701C-EDBD-34AA-D6D1-9FE93681358E}"/>
          </ac:spMkLst>
        </pc:spChg>
        <pc:spChg chg="mod">
          <ac:chgData name="Tim Lindenau" userId="e7d33f7f36d2dedb" providerId="LiveId" clId="{4095C98E-268F-A441-96F3-258371F43204}" dt="2024-07-14T08:01:08.637" v="52409" actId="1036"/>
          <ac:spMkLst>
            <pc:docMk/>
            <pc:sldMk cId="3140448221" sldId="1909"/>
            <ac:spMk id="21" creationId="{C3670426-BD7E-6DEB-50FF-C32439588391}"/>
          </ac:spMkLst>
        </pc:spChg>
        <pc:spChg chg="mod">
          <ac:chgData name="Tim Lindenau" userId="e7d33f7f36d2dedb" providerId="LiveId" clId="{4095C98E-268F-A441-96F3-258371F43204}" dt="2024-07-14T09:26:46.680" v="57131" actId="20577"/>
          <ac:spMkLst>
            <pc:docMk/>
            <pc:sldMk cId="3140448221" sldId="1909"/>
            <ac:spMk id="22" creationId="{770FE538-72EF-CDE9-7A3A-EC0BD225A286}"/>
          </ac:spMkLst>
        </pc:spChg>
        <pc:spChg chg="mod">
          <ac:chgData name="Tim Lindenau" userId="e7d33f7f36d2dedb" providerId="LiveId" clId="{4095C98E-268F-A441-96F3-258371F43204}" dt="2024-07-14T08:02:29.713" v="52492" actId="1038"/>
          <ac:spMkLst>
            <pc:docMk/>
            <pc:sldMk cId="3140448221" sldId="1909"/>
            <ac:spMk id="25" creationId="{1AB14703-B001-E879-C58C-DDBD7741AD26}"/>
          </ac:spMkLst>
        </pc:spChg>
        <pc:spChg chg="mod">
          <ac:chgData name="Tim Lindenau" userId="e7d33f7f36d2dedb" providerId="LiveId" clId="{4095C98E-268F-A441-96F3-258371F43204}" dt="2024-07-16T09:36:40.976" v="64927" actId="20577"/>
          <ac:spMkLst>
            <pc:docMk/>
            <pc:sldMk cId="3140448221" sldId="1909"/>
            <ac:spMk id="26" creationId="{9F599819-5109-0CF7-B2F6-D0AA9B2B6D72}"/>
          </ac:spMkLst>
        </pc:spChg>
        <pc:spChg chg="del mod">
          <ac:chgData name="Tim Lindenau" userId="e7d33f7f36d2dedb" providerId="LiveId" clId="{4095C98E-268F-A441-96F3-258371F43204}" dt="2024-07-16T09:36:47.614" v="64928" actId="478"/>
          <ac:spMkLst>
            <pc:docMk/>
            <pc:sldMk cId="3140448221" sldId="1909"/>
            <ac:spMk id="27" creationId="{A78FBC41-5D5C-3E9A-2A79-415FD941D803}"/>
          </ac:spMkLst>
        </pc:spChg>
        <pc:spChg chg="del mod">
          <ac:chgData name="Tim Lindenau" userId="e7d33f7f36d2dedb" providerId="LiveId" clId="{4095C98E-268F-A441-96F3-258371F43204}" dt="2024-07-16T09:36:47.614" v="64928" actId="478"/>
          <ac:spMkLst>
            <pc:docMk/>
            <pc:sldMk cId="3140448221" sldId="1909"/>
            <ac:spMk id="28" creationId="{6ED0E3BB-687D-6819-64A6-9E2BB797F0ED}"/>
          </ac:spMkLst>
        </pc:spChg>
        <pc:spChg chg="del mod">
          <ac:chgData name="Tim Lindenau" userId="e7d33f7f36d2dedb" providerId="LiveId" clId="{4095C98E-268F-A441-96F3-258371F43204}" dt="2024-07-16T09:36:47.614" v="64928" actId="478"/>
          <ac:spMkLst>
            <pc:docMk/>
            <pc:sldMk cId="3140448221" sldId="1909"/>
            <ac:spMk id="29" creationId="{CB82BEDE-72F7-723D-91C9-EA4A8FAA88BD}"/>
          </ac:spMkLst>
        </pc:spChg>
        <pc:spChg chg="del mod">
          <ac:chgData name="Tim Lindenau" userId="e7d33f7f36d2dedb" providerId="LiveId" clId="{4095C98E-268F-A441-96F3-258371F43204}" dt="2024-07-16T09:36:47.614" v="64928" actId="478"/>
          <ac:spMkLst>
            <pc:docMk/>
            <pc:sldMk cId="3140448221" sldId="1909"/>
            <ac:spMk id="32" creationId="{E3375767-D017-FF05-8AE3-A35F30A930C6}"/>
          </ac:spMkLst>
        </pc:spChg>
        <pc:spChg chg="del mod">
          <ac:chgData name="Tim Lindenau" userId="e7d33f7f36d2dedb" providerId="LiveId" clId="{4095C98E-268F-A441-96F3-258371F43204}" dt="2024-07-16T09:36:47.614" v="64928" actId="478"/>
          <ac:spMkLst>
            <pc:docMk/>
            <pc:sldMk cId="3140448221" sldId="1909"/>
            <ac:spMk id="33" creationId="{AA0665DC-E9F3-F5AD-839D-A09095CB1837}"/>
          </ac:spMkLst>
        </pc:spChg>
        <pc:spChg chg="del mod">
          <ac:chgData name="Tim Lindenau" userId="e7d33f7f36d2dedb" providerId="LiveId" clId="{4095C98E-268F-A441-96F3-258371F43204}" dt="2024-07-16T09:36:47.614" v="64928" actId="478"/>
          <ac:spMkLst>
            <pc:docMk/>
            <pc:sldMk cId="3140448221" sldId="1909"/>
            <ac:spMk id="34" creationId="{2D042C22-B24E-D714-B845-004FE83ABD2C}"/>
          </ac:spMkLst>
        </pc:spChg>
        <pc:picChg chg="add mod">
          <ac:chgData name="Tim Lindenau" userId="e7d33f7f36d2dedb" providerId="LiveId" clId="{4095C98E-268F-A441-96F3-258371F43204}" dt="2024-07-16T19:22:40.171" v="67081" actId="14100"/>
          <ac:picMkLst>
            <pc:docMk/>
            <pc:sldMk cId="3140448221" sldId="1909"/>
            <ac:picMk id="3" creationId="{E4F7F824-31A2-545C-1CC9-BD9743478AA5}"/>
          </ac:picMkLst>
        </pc:picChg>
      </pc:sldChg>
      <pc:sldChg chg="addSp delSp modSp add mod modNotesTx">
        <pc:chgData name="Tim Lindenau" userId="e7d33f7f36d2dedb" providerId="LiveId" clId="{4095C98E-268F-A441-96F3-258371F43204}" dt="2024-07-16T19:24:10.551" v="67125" actId="478"/>
        <pc:sldMkLst>
          <pc:docMk/>
          <pc:sldMk cId="4276493293" sldId="1910"/>
        </pc:sldMkLst>
        <pc:spChg chg="mod">
          <ac:chgData name="Tim Lindenau" userId="e7d33f7f36d2dedb" providerId="LiveId" clId="{4095C98E-268F-A441-96F3-258371F43204}" dt="2024-07-16T14:29:59.342" v="66887" actId="20577"/>
          <ac:spMkLst>
            <pc:docMk/>
            <pc:sldMk cId="4276493293" sldId="1910"/>
            <ac:spMk id="2" creationId="{AA3852A6-14EA-F283-B10E-A6B022A4B838}"/>
          </ac:spMkLst>
        </pc:spChg>
        <pc:spChg chg="del">
          <ac:chgData name="Tim Lindenau" userId="e7d33f7f36d2dedb" providerId="LiveId" clId="{4095C98E-268F-A441-96F3-258371F43204}" dt="2024-07-14T09:38:02.726" v="57737" actId="478"/>
          <ac:spMkLst>
            <pc:docMk/>
            <pc:sldMk cId="4276493293" sldId="1910"/>
            <ac:spMk id="4" creationId="{072046A9-02C0-D7D2-A459-B90977280281}"/>
          </ac:spMkLst>
        </pc:spChg>
        <pc:spChg chg="add mod">
          <ac:chgData name="Tim Lindenau" userId="e7d33f7f36d2dedb" providerId="LiveId" clId="{4095C98E-268F-A441-96F3-258371F43204}" dt="2024-07-14T09:38:21.237" v="57755"/>
          <ac:spMkLst>
            <pc:docMk/>
            <pc:sldMk cId="4276493293" sldId="1910"/>
            <ac:spMk id="9" creationId="{5CF68949-0F5B-0426-5B32-784A72F3DFD0}"/>
          </ac:spMkLst>
        </pc:spChg>
        <pc:spChg chg="mod">
          <ac:chgData name="Tim Lindenau" userId="e7d33f7f36d2dedb" providerId="LiveId" clId="{4095C98E-268F-A441-96F3-258371F43204}" dt="2024-07-14T09:34:29.718" v="57530" actId="1036"/>
          <ac:spMkLst>
            <pc:docMk/>
            <pc:sldMk cId="4276493293" sldId="1910"/>
            <ac:spMk id="10" creationId="{1B9A9574-37AC-D50E-3241-2CA79D639643}"/>
          </ac:spMkLst>
        </pc:spChg>
        <pc:spChg chg="mod">
          <ac:chgData name="Tim Lindenau" userId="e7d33f7f36d2dedb" providerId="LiveId" clId="{4095C98E-268F-A441-96F3-258371F43204}" dt="2024-07-14T09:34:29.718" v="57530" actId="1036"/>
          <ac:spMkLst>
            <pc:docMk/>
            <pc:sldMk cId="4276493293" sldId="1910"/>
            <ac:spMk id="11" creationId="{0F7DE731-836A-4A0B-0E66-C77D92350055}"/>
          </ac:spMkLst>
        </pc:spChg>
        <pc:spChg chg="del">
          <ac:chgData name="Tim Lindenau" userId="e7d33f7f36d2dedb" providerId="LiveId" clId="{4095C98E-268F-A441-96F3-258371F43204}" dt="2024-07-14T09:34:19.592" v="57510" actId="478"/>
          <ac:spMkLst>
            <pc:docMk/>
            <pc:sldMk cId="4276493293" sldId="1910"/>
            <ac:spMk id="12" creationId="{07973189-3456-4814-0D6D-5E66313D7844}"/>
          </ac:spMkLst>
        </pc:spChg>
        <pc:spChg chg="del">
          <ac:chgData name="Tim Lindenau" userId="e7d33f7f36d2dedb" providerId="LiveId" clId="{4095C98E-268F-A441-96F3-258371F43204}" dt="2024-07-14T09:34:21.742" v="57511" actId="478"/>
          <ac:spMkLst>
            <pc:docMk/>
            <pc:sldMk cId="4276493293" sldId="1910"/>
            <ac:spMk id="13" creationId="{3471CAEF-A7B0-7765-0185-CEC098D3A2EA}"/>
          </ac:spMkLst>
        </pc:spChg>
        <pc:picChg chg="add mod modCrop">
          <ac:chgData name="Tim Lindenau" userId="e7d33f7f36d2dedb" providerId="LiveId" clId="{4095C98E-268F-A441-96F3-258371F43204}" dt="2024-07-14T09:37:40.985" v="57736" actId="1440"/>
          <ac:picMkLst>
            <pc:docMk/>
            <pc:sldMk cId="4276493293" sldId="1910"/>
            <ac:picMk id="3" creationId="{75A78D9E-6568-94F2-2956-B7680F553D5A}"/>
          </ac:picMkLst>
        </pc:picChg>
        <pc:picChg chg="add mod">
          <ac:chgData name="Tim Lindenau" userId="e7d33f7f36d2dedb" providerId="LiveId" clId="{4095C98E-268F-A441-96F3-258371F43204}" dt="2024-07-16T19:24:07.591" v="67121"/>
          <ac:picMkLst>
            <pc:docMk/>
            <pc:sldMk cId="4276493293" sldId="1910"/>
            <ac:picMk id="4" creationId="{CF9C5867-8D5B-40B8-B79F-C0776C7A423E}"/>
          </ac:picMkLst>
        </pc:picChg>
        <pc:picChg chg="del mod">
          <ac:chgData name="Tim Lindenau" userId="e7d33f7f36d2dedb" providerId="LiveId" clId="{4095C98E-268F-A441-96F3-258371F43204}" dt="2024-07-14T09:37:28.836" v="57733" actId="478"/>
          <ac:picMkLst>
            <pc:docMk/>
            <pc:sldMk cId="4276493293" sldId="1910"/>
            <ac:picMk id="6" creationId="{7D4AE098-2DDF-B3F5-9518-9416F62E304C}"/>
          </ac:picMkLst>
        </pc:picChg>
        <pc:picChg chg="del mod">
          <ac:chgData name="Tim Lindenau" userId="e7d33f7f36d2dedb" providerId="LiveId" clId="{4095C98E-268F-A441-96F3-258371F43204}" dt="2024-07-14T09:37:28.836" v="57733" actId="478"/>
          <ac:picMkLst>
            <pc:docMk/>
            <pc:sldMk cId="4276493293" sldId="1910"/>
            <ac:picMk id="7" creationId="{3579EF87-D945-9CDE-C144-57A42DFE0EF3}"/>
          </ac:picMkLst>
        </pc:picChg>
        <pc:picChg chg="add del mod">
          <ac:chgData name="Tim Lindenau" userId="e7d33f7f36d2dedb" providerId="LiveId" clId="{4095C98E-268F-A441-96F3-258371F43204}" dt="2024-07-16T19:24:10.551" v="67125" actId="478"/>
          <ac:picMkLst>
            <pc:docMk/>
            <pc:sldMk cId="4276493293" sldId="1910"/>
            <ac:picMk id="8" creationId="{F94DB6E5-749A-4AF3-7047-984D7223D8F6}"/>
          </ac:picMkLst>
        </pc:picChg>
      </pc:sldChg>
      <pc:sldChg chg="addSp delSp modSp add del mod modNotesTx">
        <pc:chgData name="Tim Lindenau" userId="e7d33f7f36d2dedb" providerId="LiveId" clId="{4095C98E-268F-A441-96F3-258371F43204}" dt="2024-07-14T09:39:31.340" v="57781" actId="2696"/>
        <pc:sldMkLst>
          <pc:docMk/>
          <pc:sldMk cId="866885322" sldId="1911"/>
        </pc:sldMkLst>
        <pc:spChg chg="add mod">
          <ac:chgData name="Tim Lindenau" userId="e7d33f7f36d2dedb" providerId="LiveId" clId="{4095C98E-268F-A441-96F3-258371F43204}" dt="2024-07-14T09:38:38.413" v="57762"/>
          <ac:spMkLst>
            <pc:docMk/>
            <pc:sldMk cId="866885322" sldId="1911"/>
            <ac:spMk id="3" creationId="{05D392E5-CEAC-B8D5-15B1-71A04A4F00A2}"/>
          </ac:spMkLst>
        </pc:spChg>
        <pc:spChg chg="del">
          <ac:chgData name="Tim Lindenau" userId="e7d33f7f36d2dedb" providerId="LiveId" clId="{4095C98E-268F-A441-96F3-258371F43204}" dt="2024-07-14T09:38:37.557" v="57761" actId="478"/>
          <ac:spMkLst>
            <pc:docMk/>
            <pc:sldMk cId="866885322" sldId="1911"/>
            <ac:spMk id="4" creationId="{072046A9-02C0-D7D2-A459-B90977280281}"/>
          </ac:spMkLst>
        </pc:spChg>
      </pc:sldChg>
      <pc:sldChg chg="addSp delSp modSp add mod modNotesTx">
        <pc:chgData name="Tim Lindenau" userId="e7d33f7f36d2dedb" providerId="LiveId" clId="{4095C98E-268F-A441-96F3-258371F43204}" dt="2024-07-16T19:24:24.774" v="67147" actId="14100"/>
        <pc:sldMkLst>
          <pc:docMk/>
          <pc:sldMk cId="3082294576" sldId="1912"/>
        </pc:sldMkLst>
        <pc:spChg chg="mod">
          <ac:chgData name="Tim Lindenau" userId="e7d33f7f36d2dedb" providerId="LiveId" clId="{4095C98E-268F-A441-96F3-258371F43204}" dt="2024-07-16T14:30:04.717" v="66889" actId="20577"/>
          <ac:spMkLst>
            <pc:docMk/>
            <pc:sldMk cId="3082294576" sldId="1912"/>
            <ac:spMk id="2" creationId="{AA3852A6-14EA-F283-B10E-A6B022A4B838}"/>
          </ac:spMkLst>
        </pc:spChg>
        <pc:spChg chg="add mod">
          <ac:chgData name="Tim Lindenau" userId="e7d33f7f36d2dedb" providerId="LiveId" clId="{4095C98E-268F-A441-96F3-258371F43204}" dt="2024-07-16T19:24:24.774" v="67147" actId="14100"/>
          <ac:spMkLst>
            <pc:docMk/>
            <pc:sldMk cId="3082294576" sldId="1912"/>
            <ac:spMk id="4" creationId="{631AF51B-209D-9CFA-EA20-9F91C999B207}"/>
          </ac:spMkLst>
        </pc:spChg>
        <pc:picChg chg="add mod">
          <ac:chgData name="Tim Lindenau" userId="e7d33f7f36d2dedb" providerId="LiveId" clId="{4095C98E-268F-A441-96F3-258371F43204}" dt="2024-07-16T19:24:20.120" v="67141"/>
          <ac:picMkLst>
            <pc:docMk/>
            <pc:sldMk cId="3082294576" sldId="1912"/>
            <ac:picMk id="6" creationId="{B7045BAA-16AE-31BD-EB86-3A03D1C29171}"/>
          </ac:picMkLst>
        </pc:picChg>
        <pc:picChg chg="del mod">
          <ac:chgData name="Tim Lindenau" userId="e7d33f7f36d2dedb" providerId="LiveId" clId="{4095C98E-268F-A441-96F3-258371F43204}" dt="2024-07-16T19:24:22.451" v="67146" actId="478"/>
          <ac:picMkLst>
            <pc:docMk/>
            <pc:sldMk cId="3082294576" sldId="1912"/>
            <ac:picMk id="8" creationId="{F94DB6E5-749A-4AF3-7047-984D7223D8F6}"/>
          </ac:picMkLst>
        </pc:picChg>
      </pc:sldChg>
      <pc:sldChg chg="addSp delSp modSp add mod modNotesTx">
        <pc:chgData name="Tim Lindenau" userId="e7d33f7f36d2dedb" providerId="LiveId" clId="{4095C98E-268F-A441-96F3-258371F43204}" dt="2024-07-16T19:24:28.987" v="67149"/>
        <pc:sldMkLst>
          <pc:docMk/>
          <pc:sldMk cId="3307062582" sldId="1913"/>
        </pc:sldMkLst>
        <pc:spChg chg="mod">
          <ac:chgData name="Tim Lindenau" userId="e7d33f7f36d2dedb" providerId="LiveId" clId="{4095C98E-268F-A441-96F3-258371F43204}" dt="2024-07-16T14:30:10.278" v="66891" actId="20577"/>
          <ac:spMkLst>
            <pc:docMk/>
            <pc:sldMk cId="3307062582" sldId="1913"/>
            <ac:spMk id="2" creationId="{AA3852A6-14EA-F283-B10E-A6B022A4B838}"/>
          </ac:spMkLst>
        </pc:spChg>
        <pc:spChg chg="mod">
          <ac:chgData name="Tim Lindenau" userId="e7d33f7f36d2dedb" providerId="LiveId" clId="{4095C98E-268F-A441-96F3-258371F43204}" dt="2024-07-14T09:39:39.554" v="57831" actId="1038"/>
          <ac:spMkLst>
            <pc:docMk/>
            <pc:sldMk cId="3307062582" sldId="1913"/>
            <ac:spMk id="4" creationId="{631AF51B-209D-9CFA-EA20-9F91C999B207}"/>
          </ac:spMkLst>
        </pc:spChg>
        <pc:picChg chg="add mod">
          <ac:chgData name="Tim Lindenau" userId="e7d33f7f36d2dedb" providerId="LiveId" clId="{4095C98E-268F-A441-96F3-258371F43204}" dt="2024-07-16T19:24:28.987" v="67149"/>
          <ac:picMkLst>
            <pc:docMk/>
            <pc:sldMk cId="3307062582" sldId="1913"/>
            <ac:picMk id="6" creationId="{57A213E8-AA8B-65E2-C2B2-3CD2AFFB3A1A}"/>
          </ac:picMkLst>
        </pc:picChg>
        <pc:picChg chg="del">
          <ac:chgData name="Tim Lindenau" userId="e7d33f7f36d2dedb" providerId="LiveId" clId="{4095C98E-268F-A441-96F3-258371F43204}" dt="2024-07-16T19:24:28.555" v="67148" actId="478"/>
          <ac:picMkLst>
            <pc:docMk/>
            <pc:sldMk cId="3307062582" sldId="1913"/>
            <ac:picMk id="8" creationId="{F94DB6E5-749A-4AF3-7047-984D7223D8F6}"/>
          </ac:picMkLst>
        </pc:picChg>
      </pc:sldChg>
      <pc:sldChg chg="modSp add mod">
        <pc:chgData name="Tim Lindenau" userId="e7d33f7f36d2dedb" providerId="LiveId" clId="{4095C98E-268F-A441-96F3-258371F43204}" dt="2024-07-16T09:15:37.751" v="62578" actId="20577"/>
        <pc:sldMkLst>
          <pc:docMk/>
          <pc:sldMk cId="1299337112" sldId="1914"/>
        </pc:sldMkLst>
        <pc:spChg chg="mod">
          <ac:chgData name="Tim Lindenau" userId="e7d33f7f36d2dedb" providerId="LiveId" clId="{4095C98E-268F-A441-96F3-258371F43204}" dt="2024-07-16T09:15:37.751" v="62578" actId="20577"/>
          <ac:spMkLst>
            <pc:docMk/>
            <pc:sldMk cId="1299337112" sldId="1914"/>
            <ac:spMk id="3" creationId="{25B7FF1E-1562-F70E-5E5C-3590FA9AABA2}"/>
          </ac:spMkLst>
        </pc:spChg>
      </pc:sldChg>
      <pc:sldChg chg="addSp delSp modSp add del mod delAnim">
        <pc:chgData name="Tim Lindenau" userId="e7d33f7f36d2dedb" providerId="LiveId" clId="{4095C98E-268F-A441-96F3-258371F43204}" dt="2024-07-16T14:30:17.090" v="66892" actId="2696"/>
        <pc:sldMkLst>
          <pc:docMk/>
          <pc:sldMk cId="3621732487" sldId="1915"/>
        </pc:sldMkLst>
        <pc:spChg chg="mod">
          <ac:chgData name="Tim Lindenau" userId="e7d33f7f36d2dedb" providerId="LiveId" clId="{4095C98E-268F-A441-96F3-258371F43204}" dt="2024-07-16T09:16:25.861" v="62685" actId="20577"/>
          <ac:spMkLst>
            <pc:docMk/>
            <pc:sldMk cId="3621732487" sldId="1915"/>
            <ac:spMk id="2" creationId="{AD9986CA-AE53-306A-6765-015516918811}"/>
          </ac:spMkLst>
        </pc:spChg>
        <pc:spChg chg="add del mod">
          <ac:chgData name="Tim Lindenau" userId="e7d33f7f36d2dedb" providerId="LiveId" clId="{4095C98E-268F-A441-96F3-258371F43204}" dt="2024-07-16T09:19:32.715" v="62712" actId="478"/>
          <ac:spMkLst>
            <pc:docMk/>
            <pc:sldMk cId="3621732487" sldId="1915"/>
            <ac:spMk id="4" creationId="{017BD43B-5676-F1DA-D55E-7794C8DEAE7F}"/>
          </ac:spMkLst>
        </pc:spChg>
        <pc:picChg chg="del mod">
          <ac:chgData name="Tim Lindenau" userId="e7d33f7f36d2dedb" providerId="LiveId" clId="{4095C98E-268F-A441-96F3-258371F43204}" dt="2024-07-16T09:17:43.390" v="62687" actId="478"/>
          <ac:picMkLst>
            <pc:docMk/>
            <pc:sldMk cId="3621732487" sldId="1915"/>
            <ac:picMk id="18" creationId="{C9078DF3-AC5C-881D-CD5E-96655C12A5BF}"/>
          </ac:picMkLst>
        </pc:picChg>
      </pc:sldChg>
      <pc:sldChg chg="addSp delSp modSp add mod ord delAnim modNotes modNotesTx">
        <pc:chgData name="Tim Lindenau" userId="e7d33f7f36d2dedb" providerId="LiveId" clId="{4095C98E-268F-A441-96F3-258371F43204}" dt="2024-07-16T19:25:08.883" v="67175" actId="1038"/>
        <pc:sldMkLst>
          <pc:docMk/>
          <pc:sldMk cId="1835903040" sldId="1916"/>
        </pc:sldMkLst>
        <pc:spChg chg="mod">
          <ac:chgData name="Tim Lindenau" userId="e7d33f7f36d2dedb" providerId="LiveId" clId="{4095C98E-268F-A441-96F3-258371F43204}" dt="2024-07-16T16:07:28.887" v="66919" actId="20577"/>
          <ac:spMkLst>
            <pc:docMk/>
            <pc:sldMk cId="1835903040" sldId="1916"/>
            <ac:spMk id="2" creationId="{AD9986CA-AE53-306A-6765-015516918811}"/>
          </ac:spMkLst>
        </pc:spChg>
        <pc:spChg chg="mod">
          <ac:chgData name="Tim Lindenau" userId="e7d33f7f36d2dedb" providerId="LiveId" clId="{4095C98E-268F-A441-96F3-258371F43204}" dt="2024-07-16T10:09:57.173" v="65339" actId="1076"/>
          <ac:spMkLst>
            <pc:docMk/>
            <pc:sldMk cId="1835903040" sldId="1916"/>
            <ac:spMk id="3" creationId="{99424559-8878-64E4-2947-8306BFAC8A79}"/>
          </ac:spMkLst>
        </pc:spChg>
        <pc:spChg chg="add mod">
          <ac:chgData name="Tim Lindenau" userId="e7d33f7f36d2dedb" providerId="LiveId" clId="{4095C98E-268F-A441-96F3-258371F43204}" dt="2024-07-16T19:25:08.883" v="67175" actId="1038"/>
          <ac:spMkLst>
            <pc:docMk/>
            <pc:sldMk cId="1835903040" sldId="1916"/>
            <ac:spMk id="7" creationId="{0C266684-E563-9E30-2F4B-77F371120DA2}"/>
          </ac:spMkLst>
        </pc:spChg>
        <pc:spChg chg="add mod">
          <ac:chgData name="Tim Lindenau" userId="e7d33f7f36d2dedb" providerId="LiveId" clId="{4095C98E-268F-A441-96F3-258371F43204}" dt="2024-07-16T19:25:08.883" v="67175" actId="1038"/>
          <ac:spMkLst>
            <pc:docMk/>
            <pc:sldMk cId="1835903040" sldId="1916"/>
            <ac:spMk id="8" creationId="{8C831D21-FDA0-4338-00F6-D1A6B3FF63D2}"/>
          </ac:spMkLst>
        </pc:spChg>
        <pc:spChg chg="add mod topLvl">
          <ac:chgData name="Tim Lindenau" userId="e7d33f7f36d2dedb" providerId="LiveId" clId="{4095C98E-268F-A441-96F3-258371F43204}" dt="2024-07-16T10:16:56.330" v="65503" actId="20577"/>
          <ac:spMkLst>
            <pc:docMk/>
            <pc:sldMk cId="1835903040" sldId="1916"/>
            <ac:spMk id="9" creationId="{D44315A7-B4BE-A7B5-9087-21D69BFCF79B}"/>
          </ac:spMkLst>
        </pc:spChg>
        <pc:spChg chg="mod topLvl">
          <ac:chgData name="Tim Lindenau" userId="e7d33f7f36d2dedb" providerId="LiveId" clId="{4095C98E-268F-A441-96F3-258371F43204}" dt="2024-07-16T10:16:58.803" v="65505" actId="20577"/>
          <ac:spMkLst>
            <pc:docMk/>
            <pc:sldMk cId="1835903040" sldId="1916"/>
            <ac:spMk id="10" creationId="{9651632C-65EC-8A35-E4C2-5450D0885551}"/>
          </ac:spMkLst>
        </pc:spChg>
        <pc:spChg chg="mod topLvl">
          <ac:chgData name="Tim Lindenau" userId="e7d33f7f36d2dedb" providerId="LiveId" clId="{4095C98E-268F-A441-96F3-258371F43204}" dt="2024-07-16T10:17:16.717" v="65570" actId="113"/>
          <ac:spMkLst>
            <pc:docMk/>
            <pc:sldMk cId="1835903040" sldId="1916"/>
            <ac:spMk id="11" creationId="{3A1BEA94-FEE9-7B54-2E5A-56DD6FCCCE94}"/>
          </ac:spMkLst>
        </pc:spChg>
        <pc:spChg chg="add mod topLvl">
          <ac:chgData name="Tim Lindenau" userId="e7d33f7f36d2dedb" providerId="LiveId" clId="{4095C98E-268F-A441-96F3-258371F43204}" dt="2024-07-16T10:16:52.592" v="65493"/>
          <ac:spMkLst>
            <pc:docMk/>
            <pc:sldMk cId="1835903040" sldId="1916"/>
            <ac:spMk id="12" creationId="{7551621E-A477-DB1E-1DF4-CEFC12F88A3A}"/>
          </ac:spMkLst>
        </pc:spChg>
        <pc:spChg chg="add mod">
          <ac:chgData name="Tim Lindenau" userId="e7d33f7f36d2dedb" providerId="LiveId" clId="{4095C98E-268F-A441-96F3-258371F43204}" dt="2024-07-16T19:25:08.883" v="67175" actId="1038"/>
          <ac:spMkLst>
            <pc:docMk/>
            <pc:sldMk cId="1835903040" sldId="1916"/>
            <ac:spMk id="13" creationId="{D72A8319-5707-CEDA-8513-907722001B42}"/>
          </ac:spMkLst>
        </pc:spChg>
        <pc:spChg chg="add mod">
          <ac:chgData name="Tim Lindenau" userId="e7d33f7f36d2dedb" providerId="LiveId" clId="{4095C98E-268F-A441-96F3-258371F43204}" dt="2024-07-16T19:25:08.883" v="67175" actId="1038"/>
          <ac:spMkLst>
            <pc:docMk/>
            <pc:sldMk cId="1835903040" sldId="1916"/>
            <ac:spMk id="14" creationId="{5581EB9D-DD6C-C181-65FE-52E624E66FBA}"/>
          </ac:spMkLst>
        </pc:spChg>
        <pc:spChg chg="add del mod">
          <ac:chgData name="Tim Lindenau" userId="e7d33f7f36d2dedb" providerId="LiveId" clId="{4095C98E-268F-A441-96F3-258371F43204}" dt="2024-07-16T09:23:22.152" v="63044" actId="478"/>
          <ac:spMkLst>
            <pc:docMk/>
            <pc:sldMk cId="1835903040" sldId="1916"/>
            <ac:spMk id="15" creationId="{B92036D7-9673-D48C-91C0-1B449E971631}"/>
          </ac:spMkLst>
        </pc:spChg>
        <pc:spChg chg="mod topLvl">
          <ac:chgData name="Tim Lindenau" userId="e7d33f7f36d2dedb" providerId="LiveId" clId="{4095C98E-268F-A441-96F3-258371F43204}" dt="2024-07-16T10:16:45.053" v="65486" actId="338"/>
          <ac:spMkLst>
            <pc:docMk/>
            <pc:sldMk cId="1835903040" sldId="1916"/>
            <ac:spMk id="16" creationId="{041E3010-DB45-F8E9-B64F-463643CC1658}"/>
          </ac:spMkLst>
        </pc:spChg>
        <pc:spChg chg="mod topLvl">
          <ac:chgData name="Tim Lindenau" userId="e7d33f7f36d2dedb" providerId="LiveId" clId="{4095C98E-268F-A441-96F3-258371F43204}" dt="2024-07-16T11:08:33.297" v="66588" actId="20577"/>
          <ac:spMkLst>
            <pc:docMk/>
            <pc:sldMk cId="1835903040" sldId="1916"/>
            <ac:spMk id="17" creationId="{440CA488-CCCD-D3FC-EF06-FC5603F085B9}"/>
          </ac:spMkLst>
        </pc:spChg>
        <pc:spChg chg="add mod">
          <ac:chgData name="Tim Lindenau" userId="e7d33f7f36d2dedb" providerId="LiveId" clId="{4095C98E-268F-A441-96F3-258371F43204}" dt="2024-07-16T11:08:44.175" v="66594" actId="20577"/>
          <ac:spMkLst>
            <pc:docMk/>
            <pc:sldMk cId="1835903040" sldId="1916"/>
            <ac:spMk id="19" creationId="{AD104845-B1B6-F04E-758A-7D7550DBB867}"/>
          </ac:spMkLst>
        </pc:spChg>
        <pc:spChg chg="add mod">
          <ac:chgData name="Tim Lindenau" userId="e7d33f7f36d2dedb" providerId="LiveId" clId="{4095C98E-268F-A441-96F3-258371F43204}" dt="2024-07-16T19:25:08.883" v="67175" actId="1038"/>
          <ac:spMkLst>
            <pc:docMk/>
            <pc:sldMk cId="1835903040" sldId="1916"/>
            <ac:spMk id="22" creationId="{0B0D8363-ED64-A5A0-2255-460005EF7AD0}"/>
          </ac:spMkLst>
        </pc:spChg>
        <pc:spChg chg="add mod">
          <ac:chgData name="Tim Lindenau" userId="e7d33f7f36d2dedb" providerId="LiveId" clId="{4095C98E-268F-A441-96F3-258371F43204}" dt="2024-07-16T19:25:08.883" v="67175" actId="1038"/>
          <ac:spMkLst>
            <pc:docMk/>
            <pc:sldMk cId="1835903040" sldId="1916"/>
            <ac:spMk id="23" creationId="{49A4C60D-2590-2C2B-FDBC-FE7004286874}"/>
          </ac:spMkLst>
        </pc:spChg>
        <pc:spChg chg="add mod">
          <ac:chgData name="Tim Lindenau" userId="e7d33f7f36d2dedb" providerId="LiveId" clId="{4095C98E-268F-A441-96F3-258371F43204}" dt="2024-07-16T19:25:08.883" v="67175" actId="1038"/>
          <ac:spMkLst>
            <pc:docMk/>
            <pc:sldMk cId="1835903040" sldId="1916"/>
            <ac:spMk id="24" creationId="{23091A95-B7C7-142D-24CA-808EE8B93971}"/>
          </ac:spMkLst>
        </pc:spChg>
        <pc:spChg chg="add mod">
          <ac:chgData name="Tim Lindenau" userId="e7d33f7f36d2dedb" providerId="LiveId" clId="{4095C98E-268F-A441-96F3-258371F43204}" dt="2024-07-16T19:25:08.883" v="67175" actId="1038"/>
          <ac:spMkLst>
            <pc:docMk/>
            <pc:sldMk cId="1835903040" sldId="1916"/>
            <ac:spMk id="25" creationId="{A4D6E238-C36A-D167-0171-55359684EBB3}"/>
          </ac:spMkLst>
        </pc:spChg>
        <pc:spChg chg="add mod">
          <ac:chgData name="Tim Lindenau" userId="e7d33f7f36d2dedb" providerId="LiveId" clId="{4095C98E-268F-A441-96F3-258371F43204}" dt="2024-07-16T19:25:08.883" v="67175" actId="1038"/>
          <ac:spMkLst>
            <pc:docMk/>
            <pc:sldMk cId="1835903040" sldId="1916"/>
            <ac:spMk id="34" creationId="{DFD7CC06-8240-825E-32F5-37938BB11265}"/>
          </ac:spMkLst>
        </pc:spChg>
        <pc:grpChg chg="add del mod">
          <ac:chgData name="Tim Lindenau" userId="e7d33f7f36d2dedb" providerId="LiveId" clId="{4095C98E-268F-A441-96F3-258371F43204}" dt="2024-07-16T09:24:11.115" v="63151" actId="165"/>
          <ac:grpSpMkLst>
            <pc:docMk/>
            <pc:sldMk cId="1835903040" sldId="1916"/>
            <ac:grpSpMk id="20" creationId="{ED5A4EED-97E8-3756-0BCC-12BF8DFDC81C}"/>
          </ac:grpSpMkLst>
        </pc:grpChg>
        <pc:grpChg chg="add del mod">
          <ac:chgData name="Tim Lindenau" userId="e7d33f7f36d2dedb" providerId="LiveId" clId="{4095C98E-268F-A441-96F3-258371F43204}" dt="2024-07-16T10:16:16.460" v="65483" actId="165"/>
          <ac:grpSpMkLst>
            <pc:docMk/>
            <pc:sldMk cId="1835903040" sldId="1916"/>
            <ac:grpSpMk id="21" creationId="{6DDCB49C-45CE-48C8-EEA2-88F94377F3A5}"/>
          </ac:grpSpMkLst>
        </pc:grpChg>
        <pc:grpChg chg="add mod">
          <ac:chgData name="Tim Lindenau" userId="e7d33f7f36d2dedb" providerId="LiveId" clId="{4095C98E-268F-A441-96F3-258371F43204}" dt="2024-07-16T10:16:52.609" v="65501"/>
          <ac:grpSpMkLst>
            <pc:docMk/>
            <pc:sldMk cId="1835903040" sldId="1916"/>
            <ac:grpSpMk id="26" creationId="{F419DE11-24DE-66FE-A906-5948B0B4D946}"/>
          </ac:grpSpMkLst>
        </pc:grpChg>
        <pc:grpChg chg="add mod">
          <ac:chgData name="Tim Lindenau" userId="e7d33f7f36d2dedb" providerId="LiveId" clId="{4095C98E-268F-A441-96F3-258371F43204}" dt="2024-07-16T10:16:45.053" v="65486" actId="338"/>
          <ac:grpSpMkLst>
            <pc:docMk/>
            <pc:sldMk cId="1835903040" sldId="1916"/>
            <ac:grpSpMk id="27" creationId="{FDA8FD01-8CC1-9F3B-427B-87637CCD14A6}"/>
          </ac:grpSpMkLst>
        </pc:grpChg>
        <pc:grpChg chg="add mod">
          <ac:chgData name="Tim Lindenau" userId="e7d33f7f36d2dedb" providerId="LiveId" clId="{4095C98E-268F-A441-96F3-258371F43204}" dt="2024-07-16T10:16:52.605" v="65498"/>
          <ac:grpSpMkLst>
            <pc:docMk/>
            <pc:sldMk cId="1835903040" sldId="1916"/>
            <ac:grpSpMk id="28" creationId="{D8160491-1A5C-9401-2F6B-ED37CA3325B0}"/>
          </ac:grpSpMkLst>
        </pc:grpChg>
        <pc:picChg chg="add del mod modCrop">
          <ac:chgData name="Tim Lindenau" userId="e7d33f7f36d2dedb" providerId="LiveId" clId="{4095C98E-268F-A441-96F3-258371F43204}" dt="2024-07-16T10:21:00.260" v="65972" actId="478"/>
          <ac:picMkLst>
            <pc:docMk/>
            <pc:sldMk cId="1835903040" sldId="1916"/>
            <ac:picMk id="6" creationId="{8474DDF8-4F72-101E-7337-3164B5CA7BFF}"/>
          </ac:picMkLst>
        </pc:picChg>
        <pc:picChg chg="del">
          <ac:chgData name="Tim Lindenau" userId="e7d33f7f36d2dedb" providerId="LiveId" clId="{4095C98E-268F-A441-96F3-258371F43204}" dt="2024-07-16T09:17:46.492" v="62689" actId="478"/>
          <ac:picMkLst>
            <pc:docMk/>
            <pc:sldMk cId="1835903040" sldId="1916"/>
            <ac:picMk id="18" creationId="{C9078DF3-AC5C-881D-CD5E-96655C12A5BF}"/>
          </ac:picMkLst>
        </pc:picChg>
        <pc:picChg chg="add mod modCrop">
          <ac:chgData name="Tim Lindenau" userId="e7d33f7f36d2dedb" providerId="LiveId" clId="{4095C98E-268F-A441-96F3-258371F43204}" dt="2024-07-16T19:25:08.883" v="67175" actId="1038"/>
          <ac:picMkLst>
            <pc:docMk/>
            <pc:sldMk cId="1835903040" sldId="1916"/>
            <ac:picMk id="30" creationId="{E339EC2F-CA1D-132D-4622-DA04FE8470CB}"/>
          </ac:picMkLst>
        </pc:picChg>
        <pc:cxnChg chg="add mod">
          <ac:chgData name="Tim Lindenau" userId="e7d33f7f36d2dedb" providerId="LiveId" clId="{4095C98E-268F-A441-96F3-258371F43204}" dt="2024-07-16T19:25:08.883" v="67175" actId="1038"/>
          <ac:cxnSpMkLst>
            <pc:docMk/>
            <pc:sldMk cId="1835903040" sldId="1916"/>
            <ac:cxnSpMk id="32" creationId="{71852404-26C7-06EC-B1E6-0B2B36C4033C}"/>
          </ac:cxnSpMkLst>
        </pc:cxnChg>
      </pc:sldChg>
      <pc:sldChg chg="add del mod modShow modNotes">
        <pc:chgData name="Tim Lindenau" userId="e7d33f7f36d2dedb" providerId="LiveId" clId="{4095C98E-268F-A441-96F3-258371F43204}" dt="2024-07-16T14:30:37.835" v="66898" actId="2696"/>
        <pc:sldMkLst>
          <pc:docMk/>
          <pc:sldMk cId="1817991743" sldId="1917"/>
        </pc:sldMkLst>
      </pc:sldChg>
    </pc:docChg>
  </pc:docChgLst>
  <pc:docChgLst>
    <pc:chgData name="Gastbenutzer" userId="S::urn:spo:anon#d6068178fadf4adb66019b76f3f54a990f9f3308b7c47c79a6d4249ef1266086::" providerId="AD" clId="Web-{CB041844-BDA4-32CD-4D8B-2E1E30B28FEF}"/>
    <pc:docChg chg="addSld modSld sldOrd">
      <pc:chgData name="Gastbenutzer" userId="S::urn:spo:anon#d6068178fadf4adb66019b76f3f54a990f9f3308b7c47c79a6d4249ef1266086::" providerId="AD" clId="Web-{CB041844-BDA4-32CD-4D8B-2E1E30B28FEF}" dt="2023-05-16T19:39:53.310" v="408" actId="20577"/>
      <pc:docMkLst>
        <pc:docMk/>
      </pc:docMkLst>
      <pc:sldChg chg="ord">
        <pc:chgData name="Gastbenutzer" userId="S::urn:spo:anon#d6068178fadf4adb66019b76f3f54a990f9f3308b7c47c79a6d4249ef1266086::" providerId="AD" clId="Web-{CB041844-BDA4-32CD-4D8B-2E1E30B28FEF}" dt="2023-05-16T19:21:03.704" v="356"/>
        <pc:sldMkLst>
          <pc:docMk/>
          <pc:sldMk cId="682665635" sldId="1934"/>
        </pc:sldMkLst>
      </pc:sldChg>
      <pc:sldChg chg="delSp modSp ord">
        <pc:chgData name="Gastbenutzer" userId="S::urn:spo:anon#d6068178fadf4adb66019b76f3f54a990f9f3308b7c47c79a6d4249ef1266086::" providerId="AD" clId="Web-{CB041844-BDA4-32CD-4D8B-2E1E30B28FEF}" dt="2023-05-16T19:28:05.001" v="403" actId="20577"/>
        <pc:sldMkLst>
          <pc:docMk/>
          <pc:sldMk cId="4182028805" sldId="1936"/>
        </pc:sldMkLst>
        <pc:spChg chg="mod">
          <ac:chgData name="Gastbenutzer" userId="S::urn:spo:anon#d6068178fadf4adb66019b76f3f54a990f9f3308b7c47c79a6d4249ef1266086::" providerId="AD" clId="Web-{CB041844-BDA4-32CD-4D8B-2E1E30B28FEF}" dt="2023-05-16T19:28:05.001" v="403" actId="20577"/>
          <ac:spMkLst>
            <pc:docMk/>
            <pc:sldMk cId="4182028805" sldId="1936"/>
            <ac:spMk id="2" creationId="{1EE6CA85-3863-F1F1-0E52-6B7C1EBCCE48}"/>
          </ac:spMkLst>
        </pc:spChg>
        <pc:spChg chg="del mod">
          <ac:chgData name="Gastbenutzer" userId="S::urn:spo:anon#d6068178fadf4adb66019b76f3f54a990f9f3308b7c47c79a6d4249ef1266086::" providerId="AD" clId="Web-{CB041844-BDA4-32CD-4D8B-2E1E30B28FEF}" dt="2023-05-16T19:22:31.223" v="371"/>
          <ac:spMkLst>
            <pc:docMk/>
            <pc:sldMk cId="4182028805" sldId="1936"/>
            <ac:spMk id="8" creationId="{B74DE394-EA1F-1707-51FB-74089A12D532}"/>
          </ac:spMkLst>
        </pc:spChg>
      </pc:sldChg>
      <pc:sldChg chg="addSp modSp">
        <pc:chgData name="Gastbenutzer" userId="S::urn:spo:anon#d6068178fadf4adb66019b76f3f54a990f9f3308b7c47c79a6d4249ef1266086::" providerId="AD" clId="Web-{CB041844-BDA4-32CD-4D8B-2E1E30B28FEF}" dt="2023-05-16T19:22:14.628" v="369"/>
        <pc:sldMkLst>
          <pc:docMk/>
          <pc:sldMk cId="4276945397" sldId="1937"/>
        </pc:sldMkLst>
        <pc:spChg chg="add mod">
          <ac:chgData name="Gastbenutzer" userId="S::urn:spo:anon#d6068178fadf4adb66019b76f3f54a990f9f3308b7c47c79a6d4249ef1266086::" providerId="AD" clId="Web-{CB041844-BDA4-32CD-4D8B-2E1E30B28FEF}" dt="2023-05-16T19:22:08.284" v="368" actId="1076"/>
          <ac:spMkLst>
            <pc:docMk/>
            <pc:sldMk cId="4276945397" sldId="1937"/>
            <ac:spMk id="3" creationId="{699A92C2-F1F4-AFBB-7034-B831EDD2C7B9}"/>
          </ac:spMkLst>
        </pc:spChg>
        <pc:spChg chg="mod">
          <ac:chgData name="Gastbenutzer" userId="S::urn:spo:anon#d6068178fadf4adb66019b76f3f54a990f9f3308b7c47c79a6d4249ef1266086::" providerId="AD" clId="Web-{CB041844-BDA4-32CD-4D8B-2E1E30B28FEF}" dt="2023-05-16T19:15:30.894" v="317" actId="20577"/>
          <ac:spMkLst>
            <pc:docMk/>
            <pc:sldMk cId="4276945397" sldId="1937"/>
            <ac:spMk id="6" creationId="{935B3FF2-5784-F5F0-E6B1-B3EB18699B2C}"/>
          </ac:spMkLst>
        </pc:spChg>
        <pc:spChg chg="add mod">
          <ac:chgData name="Gastbenutzer" userId="S::urn:spo:anon#d6068178fadf4adb66019b76f3f54a990f9f3308b7c47c79a6d4249ef1266086::" providerId="AD" clId="Web-{CB041844-BDA4-32CD-4D8B-2E1E30B28FEF}" dt="2023-05-16T19:22:14.628" v="369"/>
          <ac:spMkLst>
            <pc:docMk/>
            <pc:sldMk cId="4276945397" sldId="1937"/>
            <ac:spMk id="10" creationId="{6BD27DE3-245E-6101-B040-1E602343E2DF}"/>
          </ac:spMkLst>
        </pc:spChg>
      </pc:sldChg>
      <pc:sldChg chg="modSp">
        <pc:chgData name="Gastbenutzer" userId="S::urn:spo:anon#d6068178fadf4adb66019b76f3f54a990f9f3308b7c47c79a6d4249ef1266086::" providerId="AD" clId="Web-{CB041844-BDA4-32CD-4D8B-2E1E30B28FEF}" dt="2023-05-16T19:24:20.024" v="402" actId="20577"/>
        <pc:sldMkLst>
          <pc:docMk/>
          <pc:sldMk cId="3468073584" sldId="1938"/>
        </pc:sldMkLst>
        <pc:spChg chg="mod">
          <ac:chgData name="Gastbenutzer" userId="S::urn:spo:anon#d6068178fadf4adb66019b76f3f54a990f9f3308b7c47c79a6d4249ef1266086::" providerId="AD" clId="Web-{CB041844-BDA4-32CD-4D8B-2E1E30B28FEF}" dt="2023-05-16T19:24:20.024" v="402" actId="20577"/>
          <ac:spMkLst>
            <pc:docMk/>
            <pc:sldMk cId="3468073584" sldId="1938"/>
            <ac:spMk id="2" creationId="{6F91CDE3-70DE-10BF-9D2C-3989E52C8B37}"/>
          </ac:spMkLst>
        </pc:spChg>
        <pc:spChg chg="mod">
          <ac:chgData name="Gastbenutzer" userId="S::urn:spo:anon#d6068178fadf4adb66019b76f3f54a990f9f3308b7c47c79a6d4249ef1266086::" providerId="AD" clId="Web-{CB041844-BDA4-32CD-4D8B-2E1E30B28FEF}" dt="2023-05-16T19:08:58.691" v="257" actId="20577"/>
          <ac:spMkLst>
            <pc:docMk/>
            <pc:sldMk cId="3468073584" sldId="1938"/>
            <ac:spMk id="5" creationId="{5D061C37-C04C-A4E4-8CA7-3A4C1FBB9265}"/>
          </ac:spMkLst>
        </pc:spChg>
      </pc:sldChg>
      <pc:sldChg chg="modSp">
        <pc:chgData name="Gastbenutzer" userId="S::urn:spo:anon#d6068178fadf4adb66019b76f3f54a990f9f3308b7c47c79a6d4249ef1266086::" providerId="AD" clId="Web-{CB041844-BDA4-32CD-4D8B-2E1E30B28FEF}" dt="2023-05-16T19:39:53.310" v="408" actId="20577"/>
        <pc:sldMkLst>
          <pc:docMk/>
          <pc:sldMk cId="2040990582" sldId="1939"/>
        </pc:sldMkLst>
        <pc:spChg chg="mod">
          <ac:chgData name="Gastbenutzer" userId="S::urn:spo:anon#d6068178fadf4adb66019b76f3f54a990f9f3308b7c47c79a6d4249ef1266086::" providerId="AD" clId="Web-{CB041844-BDA4-32CD-4D8B-2E1E30B28FEF}" dt="2023-05-16T19:39:53.310" v="408" actId="20577"/>
          <ac:spMkLst>
            <pc:docMk/>
            <pc:sldMk cId="2040990582" sldId="1939"/>
            <ac:spMk id="3" creationId="{A0EE2FE4-BD94-2F1E-F6AE-8EC19CE08A1A}"/>
          </ac:spMkLst>
        </pc:spChg>
        <pc:spChg chg="mod">
          <ac:chgData name="Gastbenutzer" userId="S::urn:spo:anon#d6068178fadf4adb66019b76f3f54a990f9f3308b7c47c79a6d4249ef1266086::" providerId="AD" clId="Web-{CB041844-BDA4-32CD-4D8B-2E1E30B28FEF}" dt="2023-05-16T19:03:39.679" v="253" actId="20577"/>
          <ac:spMkLst>
            <pc:docMk/>
            <pc:sldMk cId="2040990582" sldId="1939"/>
            <ac:spMk id="4" creationId="{48C702F2-F418-935B-F28C-020667EB1767}"/>
          </ac:spMkLst>
        </pc:spChg>
      </pc:sldChg>
      <pc:sldChg chg="modSp new">
        <pc:chgData name="Gastbenutzer" userId="S::urn:spo:anon#d6068178fadf4adb66019b76f3f54a990f9f3308b7c47c79a6d4249ef1266086::" providerId="AD" clId="Web-{CB041844-BDA4-32CD-4D8B-2E1E30B28FEF}" dt="2023-05-16T18:52:23.934" v="156" actId="20577"/>
        <pc:sldMkLst>
          <pc:docMk/>
          <pc:sldMk cId="3302842074" sldId="1940"/>
        </pc:sldMkLst>
        <pc:spChg chg="mod">
          <ac:chgData name="Gastbenutzer" userId="S::urn:spo:anon#d6068178fadf4adb66019b76f3f54a990f9f3308b7c47c79a6d4249ef1266086::" providerId="AD" clId="Web-{CB041844-BDA4-32CD-4D8B-2E1E30B28FEF}" dt="2023-05-16T18:52:23.934" v="156" actId="20577"/>
          <ac:spMkLst>
            <pc:docMk/>
            <pc:sldMk cId="3302842074" sldId="1940"/>
            <ac:spMk id="2" creationId="{25AA6307-7DD9-F0E7-48EB-C79BD1044DB9}"/>
          </ac:spMkLst>
        </pc:spChg>
        <pc:spChg chg="mod">
          <ac:chgData name="Gastbenutzer" userId="S::urn:spo:anon#d6068178fadf4adb66019b76f3f54a990f9f3308b7c47c79a6d4249ef1266086::" providerId="AD" clId="Web-{CB041844-BDA4-32CD-4D8B-2E1E30B28FEF}" dt="2023-05-16T18:49:34.255" v="15" actId="20577"/>
          <ac:spMkLst>
            <pc:docMk/>
            <pc:sldMk cId="3302842074" sldId="1940"/>
            <ac:spMk id="5" creationId="{F54EA5F7-9D5F-99F8-EABF-E9BB64DF4239}"/>
          </ac:spMkLst>
        </pc:spChg>
      </pc:sldChg>
    </pc:docChg>
  </pc:docChgLst>
  <pc:docChgLst>
    <pc:chgData name="Gastbenutzer" userId="S::urn:spo:anon#57154fd509c21230d00b4984bf749279d42623d68a89be6882b32a5718698349::" providerId="AD" clId="Web-{EF69FD13-044F-E502-1B09-59A2DB04110A}"/>
    <pc:docChg chg="modSld">
      <pc:chgData name="Gastbenutzer" userId="S::urn:spo:anon#57154fd509c21230d00b4984bf749279d42623d68a89be6882b32a5718698349::" providerId="AD" clId="Web-{EF69FD13-044F-E502-1B09-59A2DB04110A}" dt="2023-05-07T20:29:09.255" v="99" actId="20577"/>
      <pc:docMkLst>
        <pc:docMk/>
      </pc:docMkLst>
      <pc:sldChg chg="modSp">
        <pc:chgData name="Gastbenutzer" userId="S::urn:spo:anon#57154fd509c21230d00b4984bf749279d42623d68a89be6882b32a5718698349::" providerId="AD" clId="Web-{EF69FD13-044F-E502-1B09-59A2DB04110A}" dt="2023-05-07T20:29:09.255" v="99" actId="20577"/>
        <pc:sldMkLst>
          <pc:docMk/>
          <pc:sldMk cId="3925583433" sldId="1897"/>
        </pc:sldMkLst>
        <pc:spChg chg="mod">
          <ac:chgData name="Gastbenutzer" userId="S::urn:spo:anon#57154fd509c21230d00b4984bf749279d42623d68a89be6882b32a5718698349::" providerId="AD" clId="Web-{EF69FD13-044F-E502-1B09-59A2DB04110A}" dt="2023-05-07T20:20:28.120" v="9" actId="20577"/>
          <ac:spMkLst>
            <pc:docMk/>
            <pc:sldMk cId="3925583433" sldId="1897"/>
            <ac:spMk id="9" creationId="{40ABD812-BBCE-A254-F956-85BF2CF9F56F}"/>
          </ac:spMkLst>
        </pc:spChg>
        <pc:spChg chg="mod">
          <ac:chgData name="Gastbenutzer" userId="S::urn:spo:anon#57154fd509c21230d00b4984bf749279d42623d68a89be6882b32a5718698349::" providerId="AD" clId="Web-{EF69FD13-044F-E502-1B09-59A2DB04110A}" dt="2023-05-07T20:29:09.255" v="99" actId="20577"/>
          <ac:spMkLst>
            <pc:docMk/>
            <pc:sldMk cId="3925583433" sldId="1897"/>
            <ac:spMk id="10" creationId="{26DFCD07-B223-BD9C-A761-F1126D01D73E}"/>
          </ac:spMkLst>
        </pc:spChg>
      </pc:sldChg>
      <pc:sldChg chg="modSp">
        <pc:chgData name="Gastbenutzer" userId="S::urn:spo:anon#57154fd509c21230d00b4984bf749279d42623d68a89be6882b32a5718698349::" providerId="AD" clId="Web-{EF69FD13-044F-E502-1B09-59A2DB04110A}" dt="2023-05-07T20:17:50.008" v="4" actId="20577"/>
        <pc:sldMkLst>
          <pc:docMk/>
          <pc:sldMk cId="419823784" sldId="1898"/>
        </pc:sldMkLst>
        <pc:spChg chg="mod">
          <ac:chgData name="Gastbenutzer" userId="S::urn:spo:anon#57154fd509c21230d00b4984bf749279d42623d68a89be6882b32a5718698349::" providerId="AD" clId="Web-{EF69FD13-044F-E502-1B09-59A2DB04110A}" dt="2023-05-07T20:17:50.008" v="4" actId="20577"/>
          <ac:spMkLst>
            <pc:docMk/>
            <pc:sldMk cId="419823784" sldId="1898"/>
            <ac:spMk id="3" creationId="{9B84D8FF-76CD-9C93-AB71-FEC4717EC64A}"/>
          </ac:spMkLst>
        </pc:spChg>
      </pc:sldChg>
      <pc:sldChg chg="modSp">
        <pc:chgData name="Gastbenutzer" userId="S::urn:spo:anon#57154fd509c21230d00b4984bf749279d42623d68a89be6882b32a5718698349::" providerId="AD" clId="Web-{EF69FD13-044F-E502-1B09-59A2DB04110A}" dt="2023-05-07T20:17:14.132" v="2" actId="20577"/>
        <pc:sldMkLst>
          <pc:docMk/>
          <pc:sldMk cId="3598292217" sldId="1899"/>
        </pc:sldMkLst>
        <pc:spChg chg="mod">
          <ac:chgData name="Gastbenutzer" userId="S::urn:spo:anon#57154fd509c21230d00b4984bf749279d42623d68a89be6882b32a5718698349::" providerId="AD" clId="Web-{EF69FD13-044F-E502-1B09-59A2DB04110A}" dt="2023-05-07T20:17:14.132" v="2" actId="20577"/>
          <ac:spMkLst>
            <pc:docMk/>
            <pc:sldMk cId="3598292217" sldId="1899"/>
            <ac:spMk id="3" creationId="{2839FE48-5B91-A7C4-26A2-C25ECB9BFD18}"/>
          </ac:spMkLst>
        </pc:spChg>
      </pc:sldChg>
      <pc:sldChg chg="modSp">
        <pc:chgData name="Gastbenutzer" userId="S::urn:spo:anon#57154fd509c21230d00b4984bf749279d42623d68a89be6882b32a5718698349::" providerId="AD" clId="Web-{EF69FD13-044F-E502-1B09-59A2DB04110A}" dt="2023-05-07T20:22:23.810" v="47" actId="20577"/>
        <pc:sldMkLst>
          <pc:docMk/>
          <pc:sldMk cId="2024897518" sldId="1901"/>
        </pc:sldMkLst>
        <pc:spChg chg="mod">
          <ac:chgData name="Gastbenutzer" userId="S::urn:spo:anon#57154fd509c21230d00b4984bf749279d42623d68a89be6882b32a5718698349::" providerId="AD" clId="Web-{EF69FD13-044F-E502-1B09-59A2DB04110A}" dt="2023-05-07T20:22:23.810" v="47" actId="20577"/>
          <ac:spMkLst>
            <pc:docMk/>
            <pc:sldMk cId="2024897518" sldId="1901"/>
            <ac:spMk id="3" creationId="{E2DF3A59-A197-05A0-0E75-4B3A12414C8B}"/>
          </ac:spMkLst>
        </pc:spChg>
      </pc:sldChg>
    </pc:docChg>
  </pc:docChgLst>
  <pc:docChgLst>
    <pc:chgData name="Utilisateur invité" userId="S::urn:spo:anon#d6068178fadf4adb66019b76f3f54a990f9f3308b7c47c79a6d4249ef1266086::" providerId="AD" clId="Web-{C6A04CFC-A3B4-C76E-CD0F-3466756C6A72}"/>
    <pc:docChg chg="modSld">
      <pc:chgData name="Utilisateur invité" userId="S::urn:spo:anon#d6068178fadf4adb66019b76f3f54a990f9f3308b7c47c79a6d4249ef1266086::" providerId="AD" clId="Web-{C6A04CFC-A3B4-C76E-CD0F-3466756C6A72}" dt="2023-05-14T12:50:08.010" v="3" actId="20577"/>
      <pc:docMkLst>
        <pc:docMk/>
      </pc:docMkLst>
      <pc:sldChg chg="modSp">
        <pc:chgData name="Utilisateur invité" userId="S::urn:spo:anon#d6068178fadf4adb66019b76f3f54a990f9f3308b7c47c79a6d4249ef1266086::" providerId="AD" clId="Web-{C6A04CFC-A3B4-C76E-CD0F-3466756C6A72}" dt="2023-05-14T12:50:08.010" v="3" actId="20577"/>
        <pc:sldMkLst>
          <pc:docMk/>
          <pc:sldMk cId="2649677989" sldId="1925"/>
        </pc:sldMkLst>
        <pc:spChg chg="mod">
          <ac:chgData name="Utilisateur invité" userId="S::urn:spo:anon#d6068178fadf4adb66019b76f3f54a990f9f3308b7c47c79a6d4249ef1266086::" providerId="AD" clId="Web-{C6A04CFC-A3B4-C76E-CD0F-3466756C6A72}" dt="2023-05-14T12:50:08.010" v="3" actId="20577"/>
          <ac:spMkLst>
            <pc:docMk/>
            <pc:sldMk cId="2649677989" sldId="1925"/>
            <ac:spMk id="2" creationId="{6F91CDE3-70DE-10BF-9D2C-3989E52C8B37}"/>
          </ac:spMkLst>
        </pc:spChg>
      </pc:sldChg>
    </pc:docChg>
  </pc:docChgLst>
  <pc:docChgLst>
    <pc:chgData name="Peilin Yue" userId="S::peilin.yue@tum.de::1beeaa31-f5ed-4794-b1f0-f5425fb90065" providerId="AD" clId="Web-{CB63B1E2-7215-3BB7-89EE-0127A6390243}"/>
    <pc:docChg chg="addSld delSld modSld sldOrd">
      <pc:chgData name="Peilin Yue" userId="S::peilin.yue@tum.de::1beeaa31-f5ed-4794-b1f0-f5425fb90065" providerId="AD" clId="Web-{CB63B1E2-7215-3BB7-89EE-0127A6390243}" dt="2023-05-07T16:04:16.538" v="73" actId="20577"/>
      <pc:docMkLst>
        <pc:docMk/>
      </pc:docMkLst>
      <pc:sldChg chg="del">
        <pc:chgData name="Peilin Yue" userId="S::peilin.yue@tum.de::1beeaa31-f5ed-4794-b1f0-f5425fb90065" providerId="AD" clId="Web-{CB63B1E2-7215-3BB7-89EE-0127A6390243}" dt="2023-05-07T15:56:50.642" v="31"/>
        <pc:sldMkLst>
          <pc:docMk/>
          <pc:sldMk cId="1607914348" sldId="1886"/>
        </pc:sldMkLst>
      </pc:sldChg>
      <pc:sldChg chg="modSp">
        <pc:chgData name="Peilin Yue" userId="S::peilin.yue@tum.de::1beeaa31-f5ed-4794-b1f0-f5425fb90065" providerId="AD" clId="Web-{CB63B1E2-7215-3BB7-89EE-0127A6390243}" dt="2023-05-07T16:04:10.913" v="68" actId="20577"/>
        <pc:sldMkLst>
          <pc:docMk/>
          <pc:sldMk cId="2217647484" sldId="1888"/>
        </pc:sldMkLst>
        <pc:spChg chg="mod">
          <ac:chgData name="Peilin Yue" userId="S::peilin.yue@tum.de::1beeaa31-f5ed-4794-b1f0-f5425fb90065" providerId="AD" clId="Web-{CB63B1E2-7215-3BB7-89EE-0127A6390243}" dt="2023-05-07T16:04:10.913" v="68" actId="20577"/>
          <ac:spMkLst>
            <pc:docMk/>
            <pc:sldMk cId="2217647484" sldId="1888"/>
            <ac:spMk id="4" creationId="{19036CC0-1C1A-DB39-8A88-3ABC981792FC}"/>
          </ac:spMkLst>
        </pc:spChg>
      </pc:sldChg>
      <pc:sldChg chg="modSp">
        <pc:chgData name="Peilin Yue" userId="S::peilin.yue@tum.de::1beeaa31-f5ed-4794-b1f0-f5425fb90065" providerId="AD" clId="Web-{CB63B1E2-7215-3BB7-89EE-0127A6390243}" dt="2023-05-07T16:04:16.538" v="73" actId="20577"/>
        <pc:sldMkLst>
          <pc:docMk/>
          <pc:sldMk cId="403831059" sldId="1889"/>
        </pc:sldMkLst>
        <pc:spChg chg="mod">
          <ac:chgData name="Peilin Yue" userId="S::peilin.yue@tum.de::1beeaa31-f5ed-4794-b1f0-f5425fb90065" providerId="AD" clId="Web-{CB63B1E2-7215-3BB7-89EE-0127A6390243}" dt="2023-05-07T16:04:16.538" v="73" actId="20577"/>
          <ac:spMkLst>
            <pc:docMk/>
            <pc:sldMk cId="403831059" sldId="1889"/>
            <ac:spMk id="4" creationId="{19036CC0-1C1A-DB39-8A88-3ABC981792FC}"/>
          </ac:spMkLst>
        </pc:spChg>
      </pc:sldChg>
      <pc:sldChg chg="addSp delSp modSp del">
        <pc:chgData name="Peilin Yue" userId="S::peilin.yue@tum.de::1beeaa31-f5ed-4794-b1f0-f5425fb90065" providerId="AD" clId="Web-{CB63B1E2-7215-3BB7-89EE-0127A6390243}" dt="2023-05-07T15:54:21.839" v="6"/>
        <pc:sldMkLst>
          <pc:docMk/>
          <pc:sldMk cId="1980843084" sldId="1893"/>
        </pc:sldMkLst>
        <pc:spChg chg="del">
          <ac:chgData name="Peilin Yue" userId="S::peilin.yue@tum.de::1beeaa31-f5ed-4794-b1f0-f5425fb90065" providerId="AD" clId="Web-{CB63B1E2-7215-3BB7-89EE-0127A6390243}" dt="2023-05-07T15:53:10.399" v="0"/>
          <ac:spMkLst>
            <pc:docMk/>
            <pc:sldMk cId="1980843084" sldId="1893"/>
            <ac:spMk id="3" creationId="{3B082FC6-3178-A06B-F961-06FE455CC023}"/>
          </ac:spMkLst>
        </pc:spChg>
        <pc:spChg chg="add mod">
          <ac:chgData name="Peilin Yue" userId="S::peilin.yue@tum.de::1beeaa31-f5ed-4794-b1f0-f5425fb90065" providerId="AD" clId="Web-{CB63B1E2-7215-3BB7-89EE-0127A6390243}" dt="2023-05-07T15:53:17.727" v="3"/>
          <ac:spMkLst>
            <pc:docMk/>
            <pc:sldMk cId="1980843084" sldId="1893"/>
            <ac:spMk id="8" creationId="{5136D6FA-53E6-964A-8CB2-27BAF6DD92DF}"/>
          </ac:spMkLst>
        </pc:spChg>
        <pc:picChg chg="add del mod ord">
          <ac:chgData name="Peilin Yue" userId="S::peilin.yue@tum.de::1beeaa31-f5ed-4794-b1f0-f5425fb90065" providerId="AD" clId="Web-{CB63B1E2-7215-3BB7-89EE-0127A6390243}" dt="2023-05-07T15:53:17.727" v="3"/>
          <ac:picMkLst>
            <pc:docMk/>
            <pc:sldMk cId="1980843084" sldId="1893"/>
            <ac:picMk id="6" creationId="{4ED43998-D661-6D6A-887C-6BAAEDE11C0A}"/>
          </ac:picMkLst>
        </pc:picChg>
      </pc:sldChg>
      <pc:sldChg chg="add del replId">
        <pc:chgData name="Peilin Yue" userId="S::peilin.yue@tum.de::1beeaa31-f5ed-4794-b1f0-f5425fb90065" providerId="AD" clId="Web-{CB63B1E2-7215-3BB7-89EE-0127A6390243}" dt="2023-05-07T15:54:19.511" v="5"/>
        <pc:sldMkLst>
          <pc:docMk/>
          <pc:sldMk cId="1466475242" sldId="1895"/>
        </pc:sldMkLst>
      </pc:sldChg>
      <pc:sldChg chg="addSp delSp modSp add replId">
        <pc:chgData name="Peilin Yue" userId="S::peilin.yue@tum.de::1beeaa31-f5ed-4794-b1f0-f5425fb90065" providerId="AD" clId="Web-{CB63B1E2-7215-3BB7-89EE-0127A6390243}" dt="2023-05-07T16:04:03.178" v="63" actId="20577"/>
        <pc:sldMkLst>
          <pc:docMk/>
          <pc:sldMk cId="3727532563" sldId="1895"/>
        </pc:sldMkLst>
        <pc:spChg chg="add">
          <ac:chgData name="Peilin Yue" userId="S::peilin.yue@tum.de::1beeaa31-f5ed-4794-b1f0-f5425fb90065" providerId="AD" clId="Web-{CB63B1E2-7215-3BB7-89EE-0127A6390243}" dt="2023-05-07T15:56:02.562" v="22"/>
          <ac:spMkLst>
            <pc:docMk/>
            <pc:sldMk cId="3727532563" sldId="1895"/>
            <ac:spMk id="3" creationId="{B56BC62E-078B-5E3E-A2F6-32EBD6E632EE}"/>
          </ac:spMkLst>
        </pc:spChg>
        <pc:spChg chg="mod">
          <ac:chgData name="Peilin Yue" userId="S::peilin.yue@tum.de::1beeaa31-f5ed-4794-b1f0-f5425fb90065" providerId="AD" clId="Web-{CB63B1E2-7215-3BB7-89EE-0127A6390243}" dt="2023-05-07T16:04:03.178" v="63" actId="20577"/>
          <ac:spMkLst>
            <pc:docMk/>
            <pc:sldMk cId="3727532563" sldId="1895"/>
            <ac:spMk id="4" creationId="{19036CC0-1C1A-DB39-8A88-3ABC981792FC}"/>
          </ac:spMkLst>
        </pc:spChg>
        <pc:spChg chg="del mod">
          <ac:chgData name="Peilin Yue" userId="S::peilin.yue@tum.de::1beeaa31-f5ed-4794-b1f0-f5425fb90065" providerId="AD" clId="Web-{CB63B1E2-7215-3BB7-89EE-0127A6390243}" dt="2023-05-07T15:55:01.216" v="11"/>
          <ac:spMkLst>
            <pc:docMk/>
            <pc:sldMk cId="3727532563" sldId="1895"/>
            <ac:spMk id="10" creationId="{6D6E147D-9C97-1F1E-312D-AA086AEC351F}"/>
          </ac:spMkLst>
        </pc:spChg>
        <pc:spChg chg="del">
          <ac:chgData name="Peilin Yue" userId="S::peilin.yue@tum.de::1beeaa31-f5ed-4794-b1f0-f5425fb90065" providerId="AD" clId="Web-{CB63B1E2-7215-3BB7-89EE-0127A6390243}" dt="2023-05-07T15:55:18.951" v="12"/>
          <ac:spMkLst>
            <pc:docMk/>
            <pc:sldMk cId="3727532563" sldId="1895"/>
            <ac:spMk id="24" creationId="{86FE5B0B-7473-861E-37B8-C08560E80C92}"/>
          </ac:spMkLst>
        </pc:spChg>
        <pc:spChg chg="del mod">
          <ac:chgData name="Peilin Yue" userId="S::peilin.yue@tum.de::1beeaa31-f5ed-4794-b1f0-f5425fb90065" providerId="AD" clId="Web-{CB63B1E2-7215-3BB7-89EE-0127A6390243}" dt="2023-05-07T15:55:25.670" v="21"/>
          <ac:spMkLst>
            <pc:docMk/>
            <pc:sldMk cId="3727532563" sldId="1895"/>
            <ac:spMk id="25" creationId="{1C192768-8A6A-929A-91F3-547F7F646F4D}"/>
          </ac:spMkLst>
        </pc:spChg>
        <pc:spChg chg="del mod">
          <ac:chgData name="Peilin Yue" userId="S::peilin.yue@tum.de::1beeaa31-f5ed-4794-b1f0-f5425fb90065" providerId="AD" clId="Web-{CB63B1E2-7215-3BB7-89EE-0127A6390243}" dt="2023-05-07T15:55:22.248" v="18"/>
          <ac:spMkLst>
            <pc:docMk/>
            <pc:sldMk cId="3727532563" sldId="1895"/>
            <ac:spMk id="26" creationId="{CD1DFF11-743D-217E-618D-C31AB0299F4B}"/>
          </ac:spMkLst>
        </pc:spChg>
        <pc:picChg chg="add mod">
          <ac:chgData name="Peilin Yue" userId="S::peilin.yue@tum.de::1beeaa31-f5ed-4794-b1f0-f5425fb90065" providerId="AD" clId="Web-{CB63B1E2-7215-3BB7-89EE-0127A6390243}" dt="2023-05-07T15:56:38.047" v="30" actId="1076"/>
          <ac:picMkLst>
            <pc:docMk/>
            <pc:sldMk cId="3727532563" sldId="1895"/>
            <ac:picMk id="6" creationId="{318925CD-A4C2-3C1D-7B48-2B6CD589C6E9}"/>
          </ac:picMkLst>
        </pc:picChg>
        <pc:picChg chg="del">
          <ac:chgData name="Peilin Yue" userId="S::peilin.yue@tum.de::1beeaa31-f5ed-4794-b1f0-f5425fb90065" providerId="AD" clId="Web-{CB63B1E2-7215-3BB7-89EE-0127A6390243}" dt="2023-05-07T15:54:58.075" v="8"/>
          <ac:picMkLst>
            <pc:docMk/>
            <pc:sldMk cId="3727532563" sldId="1895"/>
            <ac:picMk id="8" creationId="{F8EB53DD-0D8E-6D05-1293-2E1E033416B9}"/>
          </ac:picMkLst>
        </pc:picChg>
        <pc:picChg chg="del">
          <ac:chgData name="Peilin Yue" userId="S::peilin.yue@tum.de::1beeaa31-f5ed-4794-b1f0-f5425fb90065" providerId="AD" clId="Web-{CB63B1E2-7215-3BB7-89EE-0127A6390243}" dt="2023-05-07T15:55:18.951" v="15"/>
          <ac:picMkLst>
            <pc:docMk/>
            <pc:sldMk cId="3727532563" sldId="1895"/>
            <ac:picMk id="21" creationId="{0EC59E01-531F-5F4B-7B4A-34954976DC86}"/>
          </ac:picMkLst>
        </pc:picChg>
        <pc:picChg chg="del">
          <ac:chgData name="Peilin Yue" userId="S::peilin.yue@tum.de::1beeaa31-f5ed-4794-b1f0-f5425fb90065" providerId="AD" clId="Web-{CB63B1E2-7215-3BB7-89EE-0127A6390243}" dt="2023-05-07T15:55:18.951" v="14"/>
          <ac:picMkLst>
            <pc:docMk/>
            <pc:sldMk cId="3727532563" sldId="1895"/>
            <ac:picMk id="22" creationId="{27B040F5-5E6D-BE5D-9910-D8DB3B8981F0}"/>
          </ac:picMkLst>
        </pc:picChg>
        <pc:picChg chg="del">
          <ac:chgData name="Peilin Yue" userId="S::peilin.yue@tum.de::1beeaa31-f5ed-4794-b1f0-f5425fb90065" providerId="AD" clId="Web-{CB63B1E2-7215-3BB7-89EE-0127A6390243}" dt="2023-05-07T15:55:18.951" v="13"/>
          <ac:picMkLst>
            <pc:docMk/>
            <pc:sldMk cId="3727532563" sldId="1895"/>
            <ac:picMk id="23" creationId="{0392B0CA-8FBC-F15A-938D-7D6E9B68E4E8}"/>
          </ac:picMkLst>
        </pc:picChg>
      </pc:sldChg>
      <pc:sldChg chg="modSp add ord replId">
        <pc:chgData name="Peilin Yue" userId="S::peilin.yue@tum.de::1beeaa31-f5ed-4794-b1f0-f5425fb90065" providerId="AD" clId="Web-{CB63B1E2-7215-3BB7-89EE-0127A6390243}" dt="2023-05-07T16:02:55.379" v="60" actId="20577"/>
        <pc:sldMkLst>
          <pc:docMk/>
          <pc:sldMk cId="3320023705" sldId="1896"/>
        </pc:sldMkLst>
        <pc:spChg chg="mod">
          <ac:chgData name="Peilin Yue" userId="S::peilin.yue@tum.de::1beeaa31-f5ed-4794-b1f0-f5425fb90065" providerId="AD" clId="Web-{CB63B1E2-7215-3BB7-89EE-0127A6390243}" dt="2023-05-07T16:02:55.379" v="60" actId="20577"/>
          <ac:spMkLst>
            <pc:docMk/>
            <pc:sldMk cId="3320023705" sldId="1896"/>
            <ac:spMk id="7" creationId="{C1E1FFD5-6BA4-E5CA-C80A-9948E24F001A}"/>
          </ac:spMkLst>
        </pc:spChg>
      </pc:sldChg>
    </pc:docChg>
  </pc:docChgLst>
  <pc:docChgLst>
    <pc:chgData name="SiQi Zhou" userId="94071128-5ffa-419c-b3d7-6df46b436058" providerId="ADAL" clId="{A22E5F4E-94FF-45E6-A79F-AF3FC06B2751}"/>
    <pc:docChg chg="undo custSel addSld delSld modSld">
      <pc:chgData name="SiQi Zhou" userId="94071128-5ffa-419c-b3d7-6df46b436058" providerId="ADAL" clId="{A22E5F4E-94FF-45E6-A79F-AF3FC06B2751}" dt="2023-05-04T11:33:52.068" v="2088" actId="20577"/>
      <pc:docMkLst>
        <pc:docMk/>
      </pc:docMkLst>
      <pc:sldChg chg="del">
        <pc:chgData name="SiQi Zhou" userId="94071128-5ffa-419c-b3d7-6df46b436058" providerId="ADAL" clId="{A22E5F4E-94FF-45E6-A79F-AF3FC06B2751}" dt="2023-05-04T11:09:28.425" v="0" actId="47"/>
        <pc:sldMkLst>
          <pc:docMk/>
          <pc:sldMk cId="1869026910" sldId="405"/>
        </pc:sldMkLst>
      </pc:sldChg>
      <pc:sldChg chg="modSp mod">
        <pc:chgData name="SiQi Zhou" userId="94071128-5ffa-419c-b3d7-6df46b436058" providerId="ADAL" clId="{A22E5F4E-94FF-45E6-A79F-AF3FC06B2751}" dt="2023-05-04T11:10:56.788" v="102" actId="20577"/>
        <pc:sldMkLst>
          <pc:docMk/>
          <pc:sldMk cId="2143319470" sldId="1025"/>
        </pc:sldMkLst>
        <pc:spChg chg="mod">
          <ac:chgData name="SiQi Zhou" userId="94071128-5ffa-419c-b3d7-6df46b436058" providerId="ADAL" clId="{A22E5F4E-94FF-45E6-A79F-AF3FC06B2751}" dt="2023-05-04T11:10:23.019" v="58" actId="20577"/>
          <ac:spMkLst>
            <pc:docMk/>
            <pc:sldMk cId="2143319470" sldId="1025"/>
            <ac:spMk id="2" creationId="{00000000-0000-0000-0000-000000000000}"/>
          </ac:spMkLst>
        </pc:spChg>
        <pc:spChg chg="mod">
          <ac:chgData name="SiQi Zhou" userId="94071128-5ffa-419c-b3d7-6df46b436058" providerId="ADAL" clId="{A22E5F4E-94FF-45E6-A79F-AF3FC06B2751}" dt="2023-05-04T11:10:56.788" v="102" actId="20577"/>
          <ac:spMkLst>
            <pc:docMk/>
            <pc:sldMk cId="2143319470" sldId="1025"/>
            <ac:spMk id="7" creationId="{00000000-0000-0000-0000-000000000000}"/>
          </ac:spMkLst>
        </pc:spChg>
      </pc:sldChg>
      <pc:sldChg chg="del">
        <pc:chgData name="SiQi Zhou" userId="94071128-5ffa-419c-b3d7-6df46b436058" providerId="ADAL" clId="{A22E5F4E-94FF-45E6-A79F-AF3FC06B2751}" dt="2023-05-04T11:09:28.425" v="0" actId="47"/>
        <pc:sldMkLst>
          <pc:docMk/>
          <pc:sldMk cId="2998376728" sldId="1175"/>
        </pc:sldMkLst>
      </pc:sldChg>
      <pc:sldChg chg="del">
        <pc:chgData name="SiQi Zhou" userId="94071128-5ffa-419c-b3d7-6df46b436058" providerId="ADAL" clId="{A22E5F4E-94FF-45E6-A79F-AF3FC06B2751}" dt="2023-05-04T11:09:28.425" v="0" actId="47"/>
        <pc:sldMkLst>
          <pc:docMk/>
          <pc:sldMk cId="1028732710" sldId="1308"/>
        </pc:sldMkLst>
      </pc:sldChg>
      <pc:sldChg chg="del">
        <pc:chgData name="SiQi Zhou" userId="94071128-5ffa-419c-b3d7-6df46b436058" providerId="ADAL" clId="{A22E5F4E-94FF-45E6-A79F-AF3FC06B2751}" dt="2023-05-04T11:09:28.425" v="0" actId="47"/>
        <pc:sldMkLst>
          <pc:docMk/>
          <pc:sldMk cId="3524349727" sldId="1309"/>
        </pc:sldMkLst>
      </pc:sldChg>
      <pc:sldChg chg="del">
        <pc:chgData name="SiQi Zhou" userId="94071128-5ffa-419c-b3d7-6df46b436058" providerId="ADAL" clId="{A22E5F4E-94FF-45E6-A79F-AF3FC06B2751}" dt="2023-05-04T11:09:28.425" v="0" actId="47"/>
        <pc:sldMkLst>
          <pc:docMk/>
          <pc:sldMk cId="2064878398" sldId="1321"/>
        </pc:sldMkLst>
      </pc:sldChg>
      <pc:sldChg chg="del">
        <pc:chgData name="SiQi Zhou" userId="94071128-5ffa-419c-b3d7-6df46b436058" providerId="ADAL" clId="{A22E5F4E-94FF-45E6-A79F-AF3FC06B2751}" dt="2023-05-04T11:09:28.425" v="0" actId="47"/>
        <pc:sldMkLst>
          <pc:docMk/>
          <pc:sldMk cId="4021409949" sldId="1327"/>
        </pc:sldMkLst>
      </pc:sldChg>
      <pc:sldChg chg="del">
        <pc:chgData name="SiQi Zhou" userId="94071128-5ffa-419c-b3d7-6df46b436058" providerId="ADAL" clId="{A22E5F4E-94FF-45E6-A79F-AF3FC06B2751}" dt="2023-05-04T11:09:28.425" v="0" actId="47"/>
        <pc:sldMkLst>
          <pc:docMk/>
          <pc:sldMk cId="3733266002" sldId="1328"/>
        </pc:sldMkLst>
      </pc:sldChg>
      <pc:sldChg chg="del">
        <pc:chgData name="SiQi Zhou" userId="94071128-5ffa-419c-b3d7-6df46b436058" providerId="ADAL" clId="{A22E5F4E-94FF-45E6-A79F-AF3FC06B2751}" dt="2023-05-04T11:09:28.425" v="0" actId="47"/>
        <pc:sldMkLst>
          <pc:docMk/>
          <pc:sldMk cId="68337098" sldId="1335"/>
        </pc:sldMkLst>
      </pc:sldChg>
      <pc:sldChg chg="del">
        <pc:chgData name="SiQi Zhou" userId="94071128-5ffa-419c-b3d7-6df46b436058" providerId="ADAL" clId="{A22E5F4E-94FF-45E6-A79F-AF3FC06B2751}" dt="2023-05-04T11:09:28.425" v="0" actId="47"/>
        <pc:sldMkLst>
          <pc:docMk/>
          <pc:sldMk cId="1755026876" sldId="1395"/>
        </pc:sldMkLst>
      </pc:sldChg>
      <pc:sldChg chg="del">
        <pc:chgData name="SiQi Zhou" userId="94071128-5ffa-419c-b3d7-6df46b436058" providerId="ADAL" clId="{A22E5F4E-94FF-45E6-A79F-AF3FC06B2751}" dt="2023-05-04T11:09:28.425" v="0" actId="47"/>
        <pc:sldMkLst>
          <pc:docMk/>
          <pc:sldMk cId="3931722420" sldId="1396"/>
        </pc:sldMkLst>
      </pc:sldChg>
      <pc:sldChg chg="del">
        <pc:chgData name="SiQi Zhou" userId="94071128-5ffa-419c-b3d7-6df46b436058" providerId="ADAL" clId="{A22E5F4E-94FF-45E6-A79F-AF3FC06B2751}" dt="2023-05-04T11:09:28.425" v="0" actId="47"/>
        <pc:sldMkLst>
          <pc:docMk/>
          <pc:sldMk cId="606068276" sldId="1398"/>
        </pc:sldMkLst>
      </pc:sldChg>
      <pc:sldChg chg="del">
        <pc:chgData name="SiQi Zhou" userId="94071128-5ffa-419c-b3d7-6df46b436058" providerId="ADAL" clId="{A22E5F4E-94FF-45E6-A79F-AF3FC06B2751}" dt="2023-05-04T11:09:28.425" v="0" actId="47"/>
        <pc:sldMkLst>
          <pc:docMk/>
          <pc:sldMk cId="1131504068" sldId="1404"/>
        </pc:sldMkLst>
      </pc:sldChg>
      <pc:sldChg chg="del">
        <pc:chgData name="SiQi Zhou" userId="94071128-5ffa-419c-b3d7-6df46b436058" providerId="ADAL" clId="{A22E5F4E-94FF-45E6-A79F-AF3FC06B2751}" dt="2023-05-04T11:09:28.425" v="0" actId="47"/>
        <pc:sldMkLst>
          <pc:docMk/>
          <pc:sldMk cId="1347476626" sldId="1417"/>
        </pc:sldMkLst>
      </pc:sldChg>
      <pc:sldChg chg="del">
        <pc:chgData name="SiQi Zhou" userId="94071128-5ffa-419c-b3d7-6df46b436058" providerId="ADAL" clId="{A22E5F4E-94FF-45E6-A79F-AF3FC06B2751}" dt="2023-05-04T11:09:28.425" v="0" actId="47"/>
        <pc:sldMkLst>
          <pc:docMk/>
          <pc:sldMk cId="371032095" sldId="1418"/>
        </pc:sldMkLst>
      </pc:sldChg>
      <pc:sldChg chg="del">
        <pc:chgData name="SiQi Zhou" userId="94071128-5ffa-419c-b3d7-6df46b436058" providerId="ADAL" clId="{A22E5F4E-94FF-45E6-A79F-AF3FC06B2751}" dt="2023-05-04T11:09:28.425" v="0" actId="47"/>
        <pc:sldMkLst>
          <pc:docMk/>
          <pc:sldMk cId="2824606277" sldId="1419"/>
        </pc:sldMkLst>
      </pc:sldChg>
      <pc:sldChg chg="del">
        <pc:chgData name="SiQi Zhou" userId="94071128-5ffa-419c-b3d7-6df46b436058" providerId="ADAL" clId="{A22E5F4E-94FF-45E6-A79F-AF3FC06B2751}" dt="2023-05-04T11:09:28.425" v="0" actId="47"/>
        <pc:sldMkLst>
          <pc:docMk/>
          <pc:sldMk cId="2095895703" sldId="1421"/>
        </pc:sldMkLst>
      </pc:sldChg>
      <pc:sldChg chg="del">
        <pc:chgData name="SiQi Zhou" userId="94071128-5ffa-419c-b3d7-6df46b436058" providerId="ADAL" clId="{A22E5F4E-94FF-45E6-A79F-AF3FC06B2751}" dt="2023-05-04T11:09:28.425" v="0" actId="47"/>
        <pc:sldMkLst>
          <pc:docMk/>
          <pc:sldMk cId="1159921088" sldId="1425"/>
        </pc:sldMkLst>
      </pc:sldChg>
      <pc:sldChg chg="del">
        <pc:chgData name="SiQi Zhou" userId="94071128-5ffa-419c-b3d7-6df46b436058" providerId="ADAL" clId="{A22E5F4E-94FF-45E6-A79F-AF3FC06B2751}" dt="2023-05-04T11:09:28.425" v="0" actId="47"/>
        <pc:sldMkLst>
          <pc:docMk/>
          <pc:sldMk cId="1048704687" sldId="1429"/>
        </pc:sldMkLst>
      </pc:sldChg>
      <pc:sldChg chg="del">
        <pc:chgData name="SiQi Zhou" userId="94071128-5ffa-419c-b3d7-6df46b436058" providerId="ADAL" clId="{A22E5F4E-94FF-45E6-A79F-AF3FC06B2751}" dt="2023-05-04T11:09:28.425" v="0" actId="47"/>
        <pc:sldMkLst>
          <pc:docMk/>
          <pc:sldMk cId="3791564131" sldId="1430"/>
        </pc:sldMkLst>
      </pc:sldChg>
      <pc:sldChg chg="del">
        <pc:chgData name="SiQi Zhou" userId="94071128-5ffa-419c-b3d7-6df46b436058" providerId="ADAL" clId="{A22E5F4E-94FF-45E6-A79F-AF3FC06B2751}" dt="2023-05-04T11:09:28.425" v="0" actId="47"/>
        <pc:sldMkLst>
          <pc:docMk/>
          <pc:sldMk cId="1039907050" sldId="1431"/>
        </pc:sldMkLst>
      </pc:sldChg>
      <pc:sldChg chg="del">
        <pc:chgData name="SiQi Zhou" userId="94071128-5ffa-419c-b3d7-6df46b436058" providerId="ADAL" clId="{A22E5F4E-94FF-45E6-A79F-AF3FC06B2751}" dt="2023-05-04T11:09:28.425" v="0" actId="47"/>
        <pc:sldMkLst>
          <pc:docMk/>
          <pc:sldMk cId="3845634149" sldId="1434"/>
        </pc:sldMkLst>
      </pc:sldChg>
      <pc:sldChg chg="del">
        <pc:chgData name="SiQi Zhou" userId="94071128-5ffa-419c-b3d7-6df46b436058" providerId="ADAL" clId="{A22E5F4E-94FF-45E6-A79F-AF3FC06B2751}" dt="2023-05-04T11:09:28.425" v="0" actId="47"/>
        <pc:sldMkLst>
          <pc:docMk/>
          <pc:sldMk cId="3295902195" sldId="1439"/>
        </pc:sldMkLst>
      </pc:sldChg>
      <pc:sldChg chg="del">
        <pc:chgData name="SiQi Zhou" userId="94071128-5ffa-419c-b3d7-6df46b436058" providerId="ADAL" clId="{A22E5F4E-94FF-45E6-A79F-AF3FC06B2751}" dt="2023-05-04T11:09:28.425" v="0" actId="47"/>
        <pc:sldMkLst>
          <pc:docMk/>
          <pc:sldMk cId="1395726429" sldId="1441"/>
        </pc:sldMkLst>
      </pc:sldChg>
      <pc:sldChg chg="del">
        <pc:chgData name="SiQi Zhou" userId="94071128-5ffa-419c-b3d7-6df46b436058" providerId="ADAL" clId="{A22E5F4E-94FF-45E6-A79F-AF3FC06B2751}" dt="2023-05-04T11:09:28.425" v="0" actId="47"/>
        <pc:sldMkLst>
          <pc:docMk/>
          <pc:sldMk cId="1498839355" sldId="1443"/>
        </pc:sldMkLst>
      </pc:sldChg>
      <pc:sldChg chg="del">
        <pc:chgData name="SiQi Zhou" userId="94071128-5ffa-419c-b3d7-6df46b436058" providerId="ADAL" clId="{A22E5F4E-94FF-45E6-A79F-AF3FC06B2751}" dt="2023-05-04T11:09:28.425" v="0" actId="47"/>
        <pc:sldMkLst>
          <pc:docMk/>
          <pc:sldMk cId="1030109442" sldId="1445"/>
        </pc:sldMkLst>
      </pc:sldChg>
      <pc:sldChg chg="del">
        <pc:chgData name="SiQi Zhou" userId="94071128-5ffa-419c-b3d7-6df46b436058" providerId="ADAL" clId="{A22E5F4E-94FF-45E6-A79F-AF3FC06B2751}" dt="2023-05-04T11:09:28.425" v="0" actId="47"/>
        <pc:sldMkLst>
          <pc:docMk/>
          <pc:sldMk cId="2928370099" sldId="1455"/>
        </pc:sldMkLst>
      </pc:sldChg>
      <pc:sldChg chg="del">
        <pc:chgData name="SiQi Zhou" userId="94071128-5ffa-419c-b3d7-6df46b436058" providerId="ADAL" clId="{A22E5F4E-94FF-45E6-A79F-AF3FC06B2751}" dt="2023-05-04T11:09:28.425" v="0" actId="47"/>
        <pc:sldMkLst>
          <pc:docMk/>
          <pc:sldMk cId="4254904206" sldId="1767"/>
        </pc:sldMkLst>
      </pc:sldChg>
      <pc:sldChg chg="del">
        <pc:chgData name="SiQi Zhou" userId="94071128-5ffa-419c-b3d7-6df46b436058" providerId="ADAL" clId="{A22E5F4E-94FF-45E6-A79F-AF3FC06B2751}" dt="2023-05-04T11:09:28.425" v="0" actId="47"/>
        <pc:sldMkLst>
          <pc:docMk/>
          <pc:sldMk cId="376148470" sldId="1851"/>
        </pc:sldMkLst>
      </pc:sldChg>
      <pc:sldChg chg="del">
        <pc:chgData name="SiQi Zhou" userId="94071128-5ffa-419c-b3d7-6df46b436058" providerId="ADAL" clId="{A22E5F4E-94FF-45E6-A79F-AF3FC06B2751}" dt="2023-05-04T11:09:28.425" v="0" actId="47"/>
        <pc:sldMkLst>
          <pc:docMk/>
          <pc:sldMk cId="2619495378" sldId="1854"/>
        </pc:sldMkLst>
      </pc:sldChg>
      <pc:sldChg chg="del">
        <pc:chgData name="SiQi Zhou" userId="94071128-5ffa-419c-b3d7-6df46b436058" providerId="ADAL" clId="{A22E5F4E-94FF-45E6-A79F-AF3FC06B2751}" dt="2023-05-04T11:09:28.425" v="0" actId="47"/>
        <pc:sldMkLst>
          <pc:docMk/>
          <pc:sldMk cId="2611044097" sldId="1855"/>
        </pc:sldMkLst>
      </pc:sldChg>
      <pc:sldChg chg="del">
        <pc:chgData name="SiQi Zhou" userId="94071128-5ffa-419c-b3d7-6df46b436058" providerId="ADAL" clId="{A22E5F4E-94FF-45E6-A79F-AF3FC06B2751}" dt="2023-05-04T11:09:28.425" v="0" actId="47"/>
        <pc:sldMkLst>
          <pc:docMk/>
          <pc:sldMk cId="563501986" sldId="1856"/>
        </pc:sldMkLst>
      </pc:sldChg>
      <pc:sldChg chg="del">
        <pc:chgData name="SiQi Zhou" userId="94071128-5ffa-419c-b3d7-6df46b436058" providerId="ADAL" clId="{A22E5F4E-94FF-45E6-A79F-AF3FC06B2751}" dt="2023-05-04T11:09:28.425" v="0" actId="47"/>
        <pc:sldMkLst>
          <pc:docMk/>
          <pc:sldMk cId="3874237555" sldId="1857"/>
        </pc:sldMkLst>
      </pc:sldChg>
      <pc:sldChg chg="del">
        <pc:chgData name="SiQi Zhou" userId="94071128-5ffa-419c-b3d7-6df46b436058" providerId="ADAL" clId="{A22E5F4E-94FF-45E6-A79F-AF3FC06B2751}" dt="2023-05-04T11:09:28.425" v="0" actId="47"/>
        <pc:sldMkLst>
          <pc:docMk/>
          <pc:sldMk cId="2006778447" sldId="1859"/>
        </pc:sldMkLst>
      </pc:sldChg>
      <pc:sldChg chg="del">
        <pc:chgData name="SiQi Zhou" userId="94071128-5ffa-419c-b3d7-6df46b436058" providerId="ADAL" clId="{A22E5F4E-94FF-45E6-A79F-AF3FC06B2751}" dt="2023-05-04T11:09:28.425" v="0" actId="47"/>
        <pc:sldMkLst>
          <pc:docMk/>
          <pc:sldMk cId="230681025" sldId="1860"/>
        </pc:sldMkLst>
      </pc:sldChg>
      <pc:sldChg chg="del">
        <pc:chgData name="SiQi Zhou" userId="94071128-5ffa-419c-b3d7-6df46b436058" providerId="ADAL" clId="{A22E5F4E-94FF-45E6-A79F-AF3FC06B2751}" dt="2023-05-04T11:09:28.425" v="0" actId="47"/>
        <pc:sldMkLst>
          <pc:docMk/>
          <pc:sldMk cId="149746613" sldId="1870"/>
        </pc:sldMkLst>
      </pc:sldChg>
      <pc:sldChg chg="del">
        <pc:chgData name="SiQi Zhou" userId="94071128-5ffa-419c-b3d7-6df46b436058" providerId="ADAL" clId="{A22E5F4E-94FF-45E6-A79F-AF3FC06B2751}" dt="2023-05-04T11:09:28.425" v="0" actId="47"/>
        <pc:sldMkLst>
          <pc:docMk/>
          <pc:sldMk cId="1326563179" sldId="1873"/>
        </pc:sldMkLst>
      </pc:sldChg>
      <pc:sldChg chg="del">
        <pc:chgData name="SiQi Zhou" userId="94071128-5ffa-419c-b3d7-6df46b436058" providerId="ADAL" clId="{A22E5F4E-94FF-45E6-A79F-AF3FC06B2751}" dt="2023-05-04T11:09:28.425" v="0" actId="47"/>
        <pc:sldMkLst>
          <pc:docMk/>
          <pc:sldMk cId="74040626" sldId="1875"/>
        </pc:sldMkLst>
      </pc:sldChg>
      <pc:sldChg chg="del">
        <pc:chgData name="SiQi Zhou" userId="94071128-5ffa-419c-b3d7-6df46b436058" providerId="ADAL" clId="{A22E5F4E-94FF-45E6-A79F-AF3FC06B2751}" dt="2023-05-04T11:09:28.425" v="0" actId="47"/>
        <pc:sldMkLst>
          <pc:docMk/>
          <pc:sldMk cId="1164969923" sldId="1876"/>
        </pc:sldMkLst>
      </pc:sldChg>
      <pc:sldChg chg="del">
        <pc:chgData name="SiQi Zhou" userId="94071128-5ffa-419c-b3d7-6df46b436058" providerId="ADAL" clId="{A22E5F4E-94FF-45E6-A79F-AF3FC06B2751}" dt="2023-05-04T11:09:28.425" v="0" actId="47"/>
        <pc:sldMkLst>
          <pc:docMk/>
          <pc:sldMk cId="790822152" sldId="1881"/>
        </pc:sldMkLst>
      </pc:sldChg>
      <pc:sldChg chg="del">
        <pc:chgData name="SiQi Zhou" userId="94071128-5ffa-419c-b3d7-6df46b436058" providerId="ADAL" clId="{A22E5F4E-94FF-45E6-A79F-AF3FC06B2751}" dt="2023-05-04T11:09:28.425" v="0" actId="47"/>
        <pc:sldMkLst>
          <pc:docMk/>
          <pc:sldMk cId="3880133265" sldId="1882"/>
        </pc:sldMkLst>
      </pc:sldChg>
      <pc:sldChg chg="del">
        <pc:chgData name="SiQi Zhou" userId="94071128-5ffa-419c-b3d7-6df46b436058" providerId="ADAL" clId="{A22E5F4E-94FF-45E6-A79F-AF3FC06B2751}" dt="2023-05-04T11:09:28.425" v="0" actId="47"/>
        <pc:sldMkLst>
          <pc:docMk/>
          <pc:sldMk cId="2265759757" sldId="1883"/>
        </pc:sldMkLst>
      </pc:sldChg>
      <pc:sldChg chg="del">
        <pc:chgData name="SiQi Zhou" userId="94071128-5ffa-419c-b3d7-6df46b436058" providerId="ADAL" clId="{A22E5F4E-94FF-45E6-A79F-AF3FC06B2751}" dt="2023-05-04T11:09:28.425" v="0" actId="47"/>
        <pc:sldMkLst>
          <pc:docMk/>
          <pc:sldMk cId="2564315689" sldId="1884"/>
        </pc:sldMkLst>
      </pc:sldChg>
      <pc:sldChg chg="addSp delSp modSp mod delCm">
        <pc:chgData name="SiQi Zhou" userId="94071128-5ffa-419c-b3d7-6df46b436058" providerId="ADAL" clId="{A22E5F4E-94FF-45E6-A79F-AF3FC06B2751}" dt="2023-05-04T11:33:52.068" v="2088" actId="20577"/>
        <pc:sldMkLst>
          <pc:docMk/>
          <pc:sldMk cId="2777673362" sldId="1885"/>
        </pc:sldMkLst>
        <pc:spChg chg="mod">
          <ac:chgData name="SiQi Zhou" userId="94071128-5ffa-419c-b3d7-6df46b436058" providerId="ADAL" clId="{A22E5F4E-94FF-45E6-A79F-AF3FC06B2751}" dt="2023-05-04T11:17:44.347" v="681" actId="20577"/>
          <ac:spMkLst>
            <pc:docMk/>
            <pc:sldMk cId="2777673362" sldId="1885"/>
            <ac:spMk id="2" creationId="{AD9986CA-AE53-306A-6765-015516918811}"/>
          </ac:spMkLst>
        </pc:spChg>
        <pc:spChg chg="del">
          <ac:chgData name="SiQi Zhou" userId="94071128-5ffa-419c-b3d7-6df46b436058" providerId="ADAL" clId="{A22E5F4E-94FF-45E6-A79F-AF3FC06B2751}" dt="2023-05-04T11:10:00.955" v="22" actId="478"/>
          <ac:spMkLst>
            <pc:docMk/>
            <pc:sldMk cId="2777673362" sldId="1885"/>
            <ac:spMk id="3" creationId="{FF5D4156-9F3E-14A7-85C9-3CE37DD44AD7}"/>
          </ac:spMkLst>
        </pc:spChg>
        <pc:spChg chg="mod">
          <ac:chgData name="SiQi Zhou" userId="94071128-5ffa-419c-b3d7-6df46b436058" providerId="ADAL" clId="{A22E5F4E-94FF-45E6-A79F-AF3FC06B2751}" dt="2023-05-04T11:12:37.777" v="192" actId="20577"/>
          <ac:spMkLst>
            <pc:docMk/>
            <pc:sldMk cId="2777673362" sldId="1885"/>
            <ac:spMk id="4" creationId="{19036CC0-1C1A-DB39-8A88-3ABC981792FC}"/>
          </ac:spMkLst>
        </pc:spChg>
        <pc:spChg chg="add del mod">
          <ac:chgData name="SiQi Zhou" userId="94071128-5ffa-419c-b3d7-6df46b436058" providerId="ADAL" clId="{A22E5F4E-94FF-45E6-A79F-AF3FC06B2751}" dt="2023-05-04T11:10:04.034" v="23" actId="478"/>
          <ac:spMkLst>
            <pc:docMk/>
            <pc:sldMk cId="2777673362" sldId="1885"/>
            <ac:spMk id="7" creationId="{3895B12E-961E-8B0D-4C31-4E2C0804547E}"/>
          </ac:spMkLst>
        </pc:spChg>
        <pc:spChg chg="del">
          <ac:chgData name="SiQi Zhou" userId="94071128-5ffa-419c-b3d7-6df46b436058" providerId="ADAL" clId="{A22E5F4E-94FF-45E6-A79F-AF3FC06B2751}" dt="2023-05-04T11:09:58.248" v="21" actId="478"/>
          <ac:spMkLst>
            <pc:docMk/>
            <pc:sldMk cId="2777673362" sldId="1885"/>
            <ac:spMk id="8" creationId="{384D0F1C-D78A-C005-2CEF-14EB2552D7B2}"/>
          </ac:spMkLst>
        </pc:spChg>
        <pc:spChg chg="add mod">
          <ac:chgData name="SiQi Zhou" userId="94071128-5ffa-419c-b3d7-6df46b436058" providerId="ADAL" clId="{A22E5F4E-94FF-45E6-A79F-AF3FC06B2751}" dt="2023-05-04T11:33:52.068" v="2088" actId="20577"/>
          <ac:spMkLst>
            <pc:docMk/>
            <pc:sldMk cId="2777673362" sldId="1885"/>
            <ac:spMk id="9" creationId="{7E151B6C-059D-BE1B-D39F-4D212E0F21D7}"/>
          </ac:spMkLst>
        </pc:spChg>
        <pc:spChg chg="del">
          <ac:chgData name="SiQi Zhou" userId="94071128-5ffa-419c-b3d7-6df46b436058" providerId="ADAL" clId="{A22E5F4E-94FF-45E6-A79F-AF3FC06B2751}" dt="2023-05-04T11:12:28.057" v="176" actId="478"/>
          <ac:spMkLst>
            <pc:docMk/>
            <pc:sldMk cId="2777673362" sldId="1885"/>
            <ac:spMk id="10" creationId="{5CC9E4E9-1748-0ABA-DE04-B1397650868D}"/>
          </ac:spMkLst>
        </pc:spChg>
        <pc:picChg chg="add del">
          <ac:chgData name="SiQi Zhou" userId="94071128-5ffa-419c-b3d7-6df46b436058" providerId="ADAL" clId="{A22E5F4E-94FF-45E6-A79F-AF3FC06B2751}" dt="2023-05-04T11:27:47.186" v="1951" actId="478"/>
          <ac:picMkLst>
            <pc:docMk/>
            <pc:sldMk cId="2777673362" sldId="1885"/>
            <ac:picMk id="12" creationId="{4E86B572-58AC-9C84-33D1-3D462C731FBC}"/>
          </ac:picMkLst>
        </pc:picChg>
        <pc:picChg chg="del">
          <ac:chgData name="SiQi Zhou" userId="94071128-5ffa-419c-b3d7-6df46b436058" providerId="ADAL" clId="{A22E5F4E-94FF-45E6-A79F-AF3FC06B2751}" dt="2023-05-04T11:09:50.190" v="20" actId="478"/>
          <ac:picMkLst>
            <pc:docMk/>
            <pc:sldMk cId="2777673362" sldId="1885"/>
            <ac:picMk id="14" creationId="{B8932BB8-E800-09D8-CAA4-3283CA3BF48A}"/>
          </ac:picMkLst>
        </pc:picChg>
        <pc:picChg chg="del">
          <ac:chgData name="SiQi Zhou" userId="94071128-5ffa-419c-b3d7-6df46b436058" providerId="ADAL" clId="{A22E5F4E-94FF-45E6-A79F-AF3FC06B2751}" dt="2023-05-04T11:09:50.190" v="20" actId="478"/>
          <ac:picMkLst>
            <pc:docMk/>
            <pc:sldMk cId="2777673362" sldId="1885"/>
            <ac:picMk id="16" creationId="{521C14FD-0A91-1775-E013-2BB8AC8DBCD8}"/>
          </ac:picMkLst>
        </pc:picChg>
        <pc:picChg chg="del">
          <ac:chgData name="SiQi Zhou" userId="94071128-5ffa-419c-b3d7-6df46b436058" providerId="ADAL" clId="{A22E5F4E-94FF-45E6-A79F-AF3FC06B2751}" dt="2023-05-04T11:09:50.190" v="20" actId="478"/>
          <ac:picMkLst>
            <pc:docMk/>
            <pc:sldMk cId="2777673362" sldId="1885"/>
            <ac:picMk id="18" creationId="{96F914F1-2464-16A5-220D-7A299D761BEF}"/>
          </ac:picMkLst>
        </pc:picChg>
        <pc:extLst>
          <p:ext xmlns:p="http://schemas.openxmlformats.org/presentationml/2006/main" uri="{D6D511B9-2390-475A-947B-AFAB55BFBCF1}">
            <pc226:cmChg xmlns:pc226="http://schemas.microsoft.com/office/powerpoint/2022/06/main/command" chg="del">
              <pc226:chgData name="SiQi Zhou" userId="94071128-5ffa-419c-b3d7-6df46b436058" providerId="ADAL" clId="{A22E5F4E-94FF-45E6-A79F-AF3FC06B2751}" dt="2023-05-04T11:09:33.983" v="1"/>
              <pc2:cmMkLst xmlns:pc2="http://schemas.microsoft.com/office/powerpoint/2019/9/main/command">
                <pc:docMk/>
                <pc:sldMk cId="2777673362" sldId="1885"/>
                <pc2:cmMk id="{6ECC44BD-5CB2-4F90-9A1F-77DBDA0C8FAD}"/>
              </pc2:cmMkLst>
            </pc226:cmChg>
          </p:ext>
        </pc:extLst>
      </pc:sldChg>
      <pc:sldChg chg="del">
        <pc:chgData name="SiQi Zhou" userId="94071128-5ffa-419c-b3d7-6df46b436058" providerId="ADAL" clId="{A22E5F4E-94FF-45E6-A79F-AF3FC06B2751}" dt="2023-05-04T11:09:28.425" v="0" actId="47"/>
        <pc:sldMkLst>
          <pc:docMk/>
          <pc:sldMk cId="910818178" sldId="1886"/>
        </pc:sldMkLst>
      </pc:sldChg>
      <pc:sldChg chg="delSp modSp add mod">
        <pc:chgData name="SiQi Zhou" userId="94071128-5ffa-419c-b3d7-6df46b436058" providerId="ADAL" clId="{A22E5F4E-94FF-45E6-A79F-AF3FC06B2751}" dt="2023-05-04T11:31:27.407" v="2080" actId="20577"/>
        <pc:sldMkLst>
          <pc:docMk/>
          <pc:sldMk cId="1607914348" sldId="1886"/>
        </pc:sldMkLst>
        <pc:spChg chg="mod">
          <ac:chgData name="SiQi Zhou" userId="94071128-5ffa-419c-b3d7-6df46b436058" providerId="ADAL" clId="{A22E5F4E-94FF-45E6-A79F-AF3FC06B2751}" dt="2023-05-04T11:12:04.679" v="174" actId="20577"/>
          <ac:spMkLst>
            <pc:docMk/>
            <pc:sldMk cId="1607914348" sldId="1886"/>
            <ac:spMk id="2" creationId="{AD9986CA-AE53-306A-6765-015516918811}"/>
          </ac:spMkLst>
        </pc:spChg>
        <pc:spChg chg="mod">
          <ac:chgData name="SiQi Zhou" userId="94071128-5ffa-419c-b3d7-6df46b436058" providerId="ADAL" clId="{A22E5F4E-94FF-45E6-A79F-AF3FC06B2751}" dt="2023-05-04T11:31:27.407" v="2080" actId="20577"/>
          <ac:spMkLst>
            <pc:docMk/>
            <pc:sldMk cId="1607914348" sldId="1886"/>
            <ac:spMk id="4" creationId="{19036CC0-1C1A-DB39-8A88-3ABC981792FC}"/>
          </ac:spMkLst>
        </pc:spChg>
        <pc:spChg chg="del">
          <ac:chgData name="SiQi Zhou" userId="94071128-5ffa-419c-b3d7-6df46b436058" providerId="ADAL" clId="{A22E5F4E-94FF-45E6-A79F-AF3FC06B2751}" dt="2023-05-04T11:12:11.236" v="175" actId="478"/>
          <ac:spMkLst>
            <pc:docMk/>
            <pc:sldMk cId="1607914348" sldId="1886"/>
            <ac:spMk id="10" creationId="{5CC9E4E9-1748-0ABA-DE04-B1397650868D}"/>
          </ac:spMkLst>
        </pc:spChg>
      </pc:sldChg>
      <pc:sldChg chg="del">
        <pc:chgData name="SiQi Zhou" userId="94071128-5ffa-419c-b3d7-6df46b436058" providerId="ADAL" clId="{A22E5F4E-94FF-45E6-A79F-AF3FC06B2751}" dt="2023-05-04T11:09:28.425" v="0" actId="47"/>
        <pc:sldMkLst>
          <pc:docMk/>
          <pc:sldMk cId="888006455" sldId="1887"/>
        </pc:sldMkLst>
      </pc:sldChg>
      <pc:sldChg chg="addSp modSp new mod">
        <pc:chgData name="SiQi Zhou" userId="94071128-5ffa-419c-b3d7-6df46b436058" providerId="ADAL" clId="{A22E5F4E-94FF-45E6-A79F-AF3FC06B2751}" dt="2023-05-04T11:29:27.923" v="2048" actId="1076"/>
        <pc:sldMkLst>
          <pc:docMk/>
          <pc:sldMk cId="2023404462" sldId="1887"/>
        </pc:sldMkLst>
        <pc:spChg chg="add mod">
          <ac:chgData name="SiQi Zhou" userId="94071128-5ffa-419c-b3d7-6df46b436058" providerId="ADAL" clId="{A22E5F4E-94FF-45E6-A79F-AF3FC06B2751}" dt="2023-05-04T11:29:27.923" v="2048" actId="1076"/>
          <ac:spMkLst>
            <pc:docMk/>
            <pc:sldMk cId="2023404462" sldId="1887"/>
            <ac:spMk id="2" creationId="{67165CD0-64D4-3EA6-3D83-3F7A4A1709C1}"/>
          </ac:spMkLst>
        </pc:spChg>
      </pc:sldChg>
      <pc:sldChg chg="del">
        <pc:chgData name="SiQi Zhou" userId="94071128-5ffa-419c-b3d7-6df46b436058" providerId="ADAL" clId="{A22E5F4E-94FF-45E6-A79F-AF3FC06B2751}" dt="2023-05-04T11:09:28.425" v="0" actId="47"/>
        <pc:sldMkLst>
          <pc:docMk/>
          <pc:sldMk cId="39947489" sldId="1888"/>
        </pc:sldMkLst>
      </pc:sldChg>
      <pc:sldChg chg="del">
        <pc:chgData name="SiQi Zhou" userId="94071128-5ffa-419c-b3d7-6df46b436058" providerId="ADAL" clId="{A22E5F4E-94FF-45E6-A79F-AF3FC06B2751}" dt="2023-05-04T11:09:28.425" v="0" actId="47"/>
        <pc:sldMkLst>
          <pc:docMk/>
          <pc:sldMk cId="2790620602" sldId="1889"/>
        </pc:sldMkLst>
      </pc:sldChg>
      <pc:sldChg chg="del">
        <pc:chgData name="SiQi Zhou" userId="94071128-5ffa-419c-b3d7-6df46b436058" providerId="ADAL" clId="{A22E5F4E-94FF-45E6-A79F-AF3FC06B2751}" dt="2023-05-04T11:09:28.425" v="0" actId="47"/>
        <pc:sldMkLst>
          <pc:docMk/>
          <pc:sldMk cId="3882682769" sldId="1891"/>
        </pc:sldMkLst>
      </pc:sldChg>
      <pc:sldChg chg="del">
        <pc:chgData name="SiQi Zhou" userId="94071128-5ffa-419c-b3d7-6df46b436058" providerId="ADAL" clId="{A22E5F4E-94FF-45E6-A79F-AF3FC06B2751}" dt="2023-05-04T11:09:28.425" v="0" actId="47"/>
        <pc:sldMkLst>
          <pc:docMk/>
          <pc:sldMk cId="2421947847" sldId="1895"/>
        </pc:sldMkLst>
      </pc:sldChg>
      <pc:sldChg chg="del">
        <pc:chgData name="SiQi Zhou" userId="94071128-5ffa-419c-b3d7-6df46b436058" providerId="ADAL" clId="{A22E5F4E-94FF-45E6-A79F-AF3FC06B2751}" dt="2023-05-04T11:09:28.425" v="0" actId="47"/>
        <pc:sldMkLst>
          <pc:docMk/>
          <pc:sldMk cId="3693150319" sldId="1896"/>
        </pc:sldMkLst>
      </pc:sldChg>
      <pc:sldChg chg="del">
        <pc:chgData name="SiQi Zhou" userId="94071128-5ffa-419c-b3d7-6df46b436058" providerId="ADAL" clId="{A22E5F4E-94FF-45E6-A79F-AF3FC06B2751}" dt="2023-05-04T11:09:28.425" v="0" actId="47"/>
        <pc:sldMkLst>
          <pc:docMk/>
          <pc:sldMk cId="1243857911" sldId="1897"/>
        </pc:sldMkLst>
      </pc:sldChg>
      <pc:sldChg chg="del">
        <pc:chgData name="SiQi Zhou" userId="94071128-5ffa-419c-b3d7-6df46b436058" providerId="ADAL" clId="{A22E5F4E-94FF-45E6-A79F-AF3FC06B2751}" dt="2023-05-04T11:09:28.425" v="0" actId="47"/>
        <pc:sldMkLst>
          <pc:docMk/>
          <pc:sldMk cId="4055132336" sldId="1899"/>
        </pc:sldMkLst>
      </pc:sldChg>
      <pc:sldChg chg="del">
        <pc:chgData name="SiQi Zhou" userId="94071128-5ffa-419c-b3d7-6df46b436058" providerId="ADAL" clId="{A22E5F4E-94FF-45E6-A79F-AF3FC06B2751}" dt="2023-05-04T11:09:28.425" v="0" actId="47"/>
        <pc:sldMkLst>
          <pc:docMk/>
          <pc:sldMk cId="3874710503" sldId="1900"/>
        </pc:sldMkLst>
      </pc:sldChg>
      <pc:sldChg chg="del">
        <pc:chgData name="SiQi Zhou" userId="94071128-5ffa-419c-b3d7-6df46b436058" providerId="ADAL" clId="{A22E5F4E-94FF-45E6-A79F-AF3FC06B2751}" dt="2023-05-04T11:09:28.425" v="0" actId="47"/>
        <pc:sldMkLst>
          <pc:docMk/>
          <pc:sldMk cId="4135878536" sldId="1901"/>
        </pc:sldMkLst>
      </pc:sldChg>
      <pc:sldChg chg="del">
        <pc:chgData name="SiQi Zhou" userId="94071128-5ffa-419c-b3d7-6df46b436058" providerId="ADAL" clId="{A22E5F4E-94FF-45E6-A79F-AF3FC06B2751}" dt="2023-05-04T11:09:28.425" v="0" actId="47"/>
        <pc:sldMkLst>
          <pc:docMk/>
          <pc:sldMk cId="1580862657" sldId="1902"/>
        </pc:sldMkLst>
      </pc:sldChg>
      <pc:sldChg chg="del">
        <pc:chgData name="SiQi Zhou" userId="94071128-5ffa-419c-b3d7-6df46b436058" providerId="ADAL" clId="{A22E5F4E-94FF-45E6-A79F-AF3FC06B2751}" dt="2023-05-04T11:09:28.425" v="0" actId="47"/>
        <pc:sldMkLst>
          <pc:docMk/>
          <pc:sldMk cId="1171335224" sldId="1903"/>
        </pc:sldMkLst>
      </pc:sldChg>
      <pc:sldChg chg="del">
        <pc:chgData name="SiQi Zhou" userId="94071128-5ffa-419c-b3d7-6df46b436058" providerId="ADAL" clId="{A22E5F4E-94FF-45E6-A79F-AF3FC06B2751}" dt="2023-05-04T11:09:28.425" v="0" actId="47"/>
        <pc:sldMkLst>
          <pc:docMk/>
          <pc:sldMk cId="634629230" sldId="1904"/>
        </pc:sldMkLst>
      </pc:sldChg>
      <pc:sldChg chg="del">
        <pc:chgData name="SiQi Zhou" userId="94071128-5ffa-419c-b3d7-6df46b436058" providerId="ADAL" clId="{A22E5F4E-94FF-45E6-A79F-AF3FC06B2751}" dt="2023-05-04T11:09:28.425" v="0" actId="47"/>
        <pc:sldMkLst>
          <pc:docMk/>
          <pc:sldMk cId="15691318" sldId="1905"/>
        </pc:sldMkLst>
      </pc:sldChg>
      <pc:sldChg chg="del">
        <pc:chgData name="SiQi Zhou" userId="94071128-5ffa-419c-b3d7-6df46b436058" providerId="ADAL" clId="{A22E5F4E-94FF-45E6-A79F-AF3FC06B2751}" dt="2023-05-04T11:09:28.425" v="0" actId="47"/>
        <pc:sldMkLst>
          <pc:docMk/>
          <pc:sldMk cId="506527007" sldId="1906"/>
        </pc:sldMkLst>
      </pc:sldChg>
      <pc:sldChg chg="del">
        <pc:chgData name="SiQi Zhou" userId="94071128-5ffa-419c-b3d7-6df46b436058" providerId="ADAL" clId="{A22E5F4E-94FF-45E6-A79F-AF3FC06B2751}" dt="2023-05-04T11:09:28.425" v="0" actId="47"/>
        <pc:sldMkLst>
          <pc:docMk/>
          <pc:sldMk cId="3860565721" sldId="1908"/>
        </pc:sldMkLst>
      </pc:sldChg>
      <pc:sldChg chg="del">
        <pc:chgData name="SiQi Zhou" userId="94071128-5ffa-419c-b3d7-6df46b436058" providerId="ADAL" clId="{A22E5F4E-94FF-45E6-A79F-AF3FC06B2751}" dt="2023-05-04T11:09:28.425" v="0" actId="47"/>
        <pc:sldMkLst>
          <pc:docMk/>
          <pc:sldMk cId="3172001776" sldId="1909"/>
        </pc:sldMkLst>
      </pc:sldChg>
      <pc:sldChg chg="del">
        <pc:chgData name="SiQi Zhou" userId="94071128-5ffa-419c-b3d7-6df46b436058" providerId="ADAL" clId="{A22E5F4E-94FF-45E6-A79F-AF3FC06B2751}" dt="2023-05-04T11:09:28.425" v="0" actId="47"/>
        <pc:sldMkLst>
          <pc:docMk/>
          <pc:sldMk cId="1430147335" sldId="1910"/>
        </pc:sldMkLst>
      </pc:sldChg>
      <pc:sldChg chg="del">
        <pc:chgData name="SiQi Zhou" userId="94071128-5ffa-419c-b3d7-6df46b436058" providerId="ADAL" clId="{A22E5F4E-94FF-45E6-A79F-AF3FC06B2751}" dt="2023-05-04T11:09:28.425" v="0" actId="47"/>
        <pc:sldMkLst>
          <pc:docMk/>
          <pc:sldMk cId="1935258490" sldId="1911"/>
        </pc:sldMkLst>
      </pc:sldChg>
      <pc:sldChg chg="del">
        <pc:chgData name="SiQi Zhou" userId="94071128-5ffa-419c-b3d7-6df46b436058" providerId="ADAL" clId="{A22E5F4E-94FF-45E6-A79F-AF3FC06B2751}" dt="2023-05-04T11:09:28.425" v="0" actId="47"/>
        <pc:sldMkLst>
          <pc:docMk/>
          <pc:sldMk cId="1502246842" sldId="1913"/>
        </pc:sldMkLst>
      </pc:sldChg>
      <pc:sldChg chg="del">
        <pc:chgData name="SiQi Zhou" userId="94071128-5ffa-419c-b3d7-6df46b436058" providerId="ADAL" clId="{A22E5F4E-94FF-45E6-A79F-AF3FC06B2751}" dt="2023-05-04T11:09:28.425" v="0" actId="47"/>
        <pc:sldMkLst>
          <pc:docMk/>
          <pc:sldMk cId="2070164811" sldId="1914"/>
        </pc:sldMkLst>
      </pc:sldChg>
      <pc:sldChg chg="del">
        <pc:chgData name="SiQi Zhou" userId="94071128-5ffa-419c-b3d7-6df46b436058" providerId="ADAL" clId="{A22E5F4E-94FF-45E6-A79F-AF3FC06B2751}" dt="2023-05-04T11:09:28.425" v="0" actId="47"/>
        <pc:sldMkLst>
          <pc:docMk/>
          <pc:sldMk cId="3996403299" sldId="1923"/>
        </pc:sldMkLst>
      </pc:sldChg>
      <pc:sldChg chg="del">
        <pc:chgData name="SiQi Zhou" userId="94071128-5ffa-419c-b3d7-6df46b436058" providerId="ADAL" clId="{A22E5F4E-94FF-45E6-A79F-AF3FC06B2751}" dt="2023-05-04T11:09:28.425" v="0" actId="47"/>
        <pc:sldMkLst>
          <pc:docMk/>
          <pc:sldMk cId="3270140301" sldId="1924"/>
        </pc:sldMkLst>
      </pc:sldChg>
      <pc:sldMasterChg chg="delSldLayout">
        <pc:chgData name="SiQi Zhou" userId="94071128-5ffa-419c-b3d7-6df46b436058" providerId="ADAL" clId="{A22E5F4E-94FF-45E6-A79F-AF3FC06B2751}" dt="2023-05-04T11:09:28.425" v="0" actId="47"/>
        <pc:sldMasterMkLst>
          <pc:docMk/>
          <pc:sldMasterMk cId="0" sldId="2147483648"/>
        </pc:sldMasterMkLst>
        <pc:sldLayoutChg chg="del">
          <pc:chgData name="SiQi Zhou" userId="94071128-5ffa-419c-b3d7-6df46b436058" providerId="ADAL" clId="{A22E5F4E-94FF-45E6-A79F-AF3FC06B2751}" dt="2023-05-04T11:09:28.425" v="0" actId="47"/>
          <pc:sldLayoutMkLst>
            <pc:docMk/>
            <pc:sldMasterMk cId="0" sldId="2147483648"/>
            <pc:sldLayoutMk cId="2245453458" sldId="2147483681"/>
          </pc:sldLayoutMkLst>
        </pc:sldLayoutChg>
      </pc:sldMasterChg>
    </pc:docChg>
  </pc:docChgLst>
  <pc:docChgLst>
    <pc:chgData name="Utilisateur invité" userId="S::urn:spo:anon#d6068178fadf4adb66019b76f3f54a990f9f3308b7c47c79a6d4249ef1266086::" providerId="AD" clId="Web-{AA15857A-EB81-7633-E431-0B1F4EDA8399}"/>
    <pc:docChg chg="modSld">
      <pc:chgData name="Utilisateur invité" userId="S::urn:spo:anon#d6068178fadf4adb66019b76f3f54a990f9f3308b7c47c79a6d4249ef1266086::" providerId="AD" clId="Web-{AA15857A-EB81-7633-E431-0B1F4EDA8399}" dt="2023-05-16T14:14:43.925" v="4" actId="20577"/>
      <pc:docMkLst>
        <pc:docMk/>
      </pc:docMkLst>
      <pc:sldChg chg="modSp">
        <pc:chgData name="Utilisateur invité" userId="S::urn:spo:anon#d6068178fadf4adb66019b76f3f54a990f9f3308b7c47c79a6d4249ef1266086::" providerId="AD" clId="Web-{AA15857A-EB81-7633-E431-0B1F4EDA8399}" dt="2023-05-16T14:14:43.925" v="4" actId="20577"/>
        <pc:sldMkLst>
          <pc:docMk/>
          <pc:sldMk cId="1794478786" sldId="1910"/>
        </pc:sldMkLst>
        <pc:spChg chg="mod">
          <ac:chgData name="Utilisateur invité" userId="S::urn:spo:anon#d6068178fadf4adb66019b76f3f54a990f9f3308b7c47c79a6d4249ef1266086::" providerId="AD" clId="Web-{AA15857A-EB81-7633-E431-0B1F4EDA8399}" dt="2023-05-16T14:14:43.925" v="4" actId="20577"/>
          <ac:spMkLst>
            <pc:docMk/>
            <pc:sldMk cId="1794478786" sldId="1910"/>
            <ac:spMk id="3" creationId="{A0EE2FE4-BD94-2F1E-F6AE-8EC19CE08A1A}"/>
          </ac:spMkLst>
        </pc:spChg>
      </pc:sldChg>
      <pc:sldChg chg="modSp">
        <pc:chgData name="Utilisateur invité" userId="S::urn:spo:anon#d6068178fadf4adb66019b76f3f54a990f9f3308b7c47c79a6d4249ef1266086::" providerId="AD" clId="Web-{AA15857A-EB81-7633-E431-0B1F4EDA8399}" dt="2023-05-16T12:01:13.167" v="2" actId="20577"/>
        <pc:sldMkLst>
          <pc:docMk/>
          <pc:sldMk cId="2721527049" sldId="1927"/>
        </pc:sldMkLst>
        <pc:spChg chg="mod">
          <ac:chgData name="Utilisateur invité" userId="S::urn:spo:anon#d6068178fadf4adb66019b76f3f54a990f9f3308b7c47c79a6d4249ef1266086::" providerId="AD" clId="Web-{AA15857A-EB81-7633-E431-0B1F4EDA8399}" dt="2023-05-16T12:01:13.167" v="2" actId="20577"/>
          <ac:spMkLst>
            <pc:docMk/>
            <pc:sldMk cId="2721527049" sldId="1927"/>
            <ac:spMk id="8" creationId="{B74DE394-EA1F-1707-51FB-74089A12D532}"/>
          </ac:spMkLst>
        </pc:spChg>
      </pc:sldChg>
    </pc:docChg>
  </pc:docChgLst>
  <pc:docChgLst>
    <pc:chgData name="Martin Schuck" userId="S::martin.schuck@tum.de::ff41f040-4430-4ce6-b3a0-96cc8abf61fa" providerId="AD" clId="Web-{B07B5C35-839F-BD68-8EA2-6A4B24568802}"/>
    <pc:docChg chg="delSld modSld">
      <pc:chgData name="Martin Schuck" userId="S::martin.schuck@tum.de::ff41f040-4430-4ce6-b3a0-96cc8abf61fa" providerId="AD" clId="Web-{B07B5C35-839F-BD68-8EA2-6A4B24568802}" dt="2024-04-25T15:57:59.433" v="104" actId="20577"/>
      <pc:docMkLst>
        <pc:docMk/>
      </pc:docMkLst>
      <pc:sldChg chg="addSp delSp modSp del">
        <pc:chgData name="Martin Schuck" userId="S::martin.schuck@tum.de::ff41f040-4430-4ce6-b3a0-96cc8abf61fa" providerId="AD" clId="Web-{B07B5C35-839F-BD68-8EA2-6A4B24568802}" dt="2024-04-25T15:57:36.777" v="99"/>
        <pc:sldMkLst>
          <pc:docMk/>
          <pc:sldMk cId="2143319470" sldId="1025"/>
        </pc:sldMkLst>
        <pc:spChg chg="del">
          <ac:chgData name="Martin Schuck" userId="S::martin.schuck@tum.de::ff41f040-4430-4ce6-b3a0-96cc8abf61fa" providerId="AD" clId="Web-{B07B5C35-839F-BD68-8EA2-6A4B24568802}" dt="2024-04-25T15:57:25.089" v="97"/>
          <ac:spMkLst>
            <pc:docMk/>
            <pc:sldMk cId="2143319470" sldId="1025"/>
            <ac:spMk id="2" creationId="{00000000-0000-0000-0000-000000000000}"/>
          </ac:spMkLst>
        </pc:spChg>
        <pc:spChg chg="add del mod">
          <ac:chgData name="Martin Schuck" userId="S::martin.schuck@tum.de::ff41f040-4430-4ce6-b3a0-96cc8abf61fa" providerId="AD" clId="Web-{B07B5C35-839F-BD68-8EA2-6A4B24568802}" dt="2024-04-25T15:57:30.933" v="98"/>
          <ac:spMkLst>
            <pc:docMk/>
            <pc:sldMk cId="2143319470" sldId="1025"/>
            <ac:spMk id="5" creationId="{B29716AD-77EB-FA22-6EA7-1719C1C44346}"/>
          </ac:spMkLst>
        </pc:spChg>
        <pc:spChg chg="mod">
          <ac:chgData name="Martin Schuck" userId="S::martin.schuck@tum.de::ff41f040-4430-4ce6-b3a0-96cc8abf61fa" providerId="AD" clId="Web-{B07B5C35-839F-BD68-8EA2-6A4B24568802}" dt="2024-04-25T12:03:31.729" v="51" actId="20577"/>
          <ac:spMkLst>
            <pc:docMk/>
            <pc:sldMk cId="2143319470" sldId="1025"/>
            <ac:spMk id="9" creationId="{0719800C-E4E4-93A0-0472-3084ADE23D3C}"/>
          </ac:spMkLst>
        </pc:spChg>
      </pc:sldChg>
      <pc:sldChg chg="modSp">
        <pc:chgData name="Martin Schuck" userId="S::martin.schuck@tum.de::ff41f040-4430-4ce6-b3a0-96cc8abf61fa" providerId="AD" clId="Web-{B07B5C35-839F-BD68-8EA2-6A4B24568802}" dt="2024-04-25T15:56:55.245" v="90" actId="20577"/>
        <pc:sldMkLst>
          <pc:docMk/>
          <pc:sldMk cId="3066814768" sldId="1886"/>
        </pc:sldMkLst>
        <pc:spChg chg="mod">
          <ac:chgData name="Martin Schuck" userId="S::martin.schuck@tum.de::ff41f040-4430-4ce6-b3a0-96cc8abf61fa" providerId="AD" clId="Web-{B07B5C35-839F-BD68-8EA2-6A4B24568802}" dt="2024-04-25T15:56:55.245" v="90" actId="20577"/>
          <ac:spMkLst>
            <pc:docMk/>
            <pc:sldMk cId="3066814768" sldId="1886"/>
            <ac:spMk id="9" creationId="{7E151B6C-059D-BE1B-D39F-4D212E0F21D7}"/>
          </ac:spMkLst>
        </pc:spChg>
      </pc:sldChg>
      <pc:sldChg chg="addSp delSp modSp">
        <pc:chgData name="Martin Schuck" userId="S::martin.schuck@tum.de::ff41f040-4430-4ce6-b3a0-96cc8abf61fa" providerId="AD" clId="Web-{B07B5C35-839F-BD68-8EA2-6A4B24568802}" dt="2024-04-25T15:57:59.433" v="104" actId="20577"/>
        <pc:sldMkLst>
          <pc:docMk/>
          <pc:sldMk cId="2094197825" sldId="1887"/>
        </pc:sldMkLst>
        <pc:spChg chg="del">
          <ac:chgData name="Martin Schuck" userId="S::martin.schuck@tum.de::ff41f040-4430-4ce6-b3a0-96cc8abf61fa" providerId="AD" clId="Web-{B07B5C35-839F-BD68-8EA2-6A4B24568802}" dt="2024-04-25T15:57:02.167" v="91"/>
          <ac:spMkLst>
            <pc:docMk/>
            <pc:sldMk cId="2094197825" sldId="1887"/>
            <ac:spMk id="2" creationId="{00000000-0000-0000-0000-000000000000}"/>
          </ac:spMkLst>
        </pc:spChg>
        <pc:spChg chg="mod">
          <ac:chgData name="Martin Schuck" userId="S::martin.schuck@tum.de::ff41f040-4430-4ce6-b3a0-96cc8abf61fa" providerId="AD" clId="Web-{B07B5C35-839F-BD68-8EA2-6A4B24568802}" dt="2024-04-25T15:57:59.433" v="104" actId="20577"/>
          <ac:spMkLst>
            <pc:docMk/>
            <pc:sldMk cId="2094197825" sldId="1887"/>
            <ac:spMk id="5" creationId="{A5D865A9-36DD-252D-5AB8-AC94956B9C5B}"/>
          </ac:spMkLst>
        </pc:spChg>
        <pc:spChg chg="add del mod">
          <ac:chgData name="Martin Schuck" userId="S::martin.schuck@tum.de::ff41f040-4430-4ce6-b3a0-96cc8abf61fa" providerId="AD" clId="Web-{B07B5C35-839F-BD68-8EA2-6A4B24568802}" dt="2024-04-25T15:57:18.261" v="96"/>
          <ac:spMkLst>
            <pc:docMk/>
            <pc:sldMk cId="2094197825" sldId="1887"/>
            <ac:spMk id="9" creationId="{01EFBE2F-CD68-ED12-837F-5CC887152491}"/>
          </ac:spMkLst>
        </pc:spChg>
      </pc:sldChg>
    </pc:docChg>
  </pc:docChgLst>
  <pc:docChgLst>
    <pc:chgData name="Guest User" userId="S::urn:spo:anon#57154fd509c21230d00b4984bf749279d42623d68a89be6882b32a5718698349::" providerId="AD" clId="Web-{69AF41E8-C71E-FE32-385D-E4D6279C9E11}"/>
    <pc:docChg chg="addSld delSld modSld sldOrd">
      <pc:chgData name="Guest User" userId="S::urn:spo:anon#57154fd509c21230d00b4984bf749279d42623d68a89be6882b32a5718698349::" providerId="AD" clId="Web-{69AF41E8-C71E-FE32-385D-E4D6279C9E11}" dt="2023-05-08T12:06:26.625" v="62" actId="1076"/>
      <pc:docMkLst>
        <pc:docMk/>
      </pc:docMkLst>
      <pc:sldChg chg="mod modShow">
        <pc:chgData name="Guest User" userId="S::urn:spo:anon#57154fd509c21230d00b4984bf749279d42623d68a89be6882b32a5718698349::" providerId="AD" clId="Web-{69AF41E8-C71E-FE32-385D-E4D6279C9E11}" dt="2023-05-08T12:03:31.057" v="41"/>
        <pc:sldMkLst>
          <pc:docMk/>
          <pc:sldMk cId="2777673362" sldId="1885"/>
        </pc:sldMkLst>
      </pc:sldChg>
      <pc:sldChg chg="mod modShow">
        <pc:chgData name="Guest User" userId="S::urn:spo:anon#57154fd509c21230d00b4984bf749279d42623d68a89be6882b32a5718698349::" providerId="AD" clId="Web-{69AF41E8-C71E-FE32-385D-E4D6279C9E11}" dt="2023-05-08T12:03:36.807" v="43"/>
        <pc:sldMkLst>
          <pc:docMk/>
          <pc:sldMk cId="2023404462" sldId="1887"/>
        </pc:sldMkLst>
      </pc:sldChg>
      <pc:sldChg chg="delSp modSp mod modClrScheme chgLayout">
        <pc:chgData name="Guest User" userId="S::urn:spo:anon#57154fd509c21230d00b4984bf749279d42623d68a89be6882b32a5718698349::" providerId="AD" clId="Web-{69AF41E8-C71E-FE32-385D-E4D6279C9E11}" dt="2023-05-08T12:04:18.543" v="54"/>
        <pc:sldMkLst>
          <pc:docMk/>
          <pc:sldMk cId="214623968" sldId="1890"/>
        </pc:sldMkLst>
        <pc:spChg chg="del">
          <ac:chgData name="Guest User" userId="S::urn:spo:anon#57154fd509c21230d00b4984bf749279d42623d68a89be6882b32a5718698349::" providerId="AD" clId="Web-{69AF41E8-C71E-FE32-385D-E4D6279C9E11}" dt="2023-05-08T12:04:10.042" v="52"/>
          <ac:spMkLst>
            <pc:docMk/>
            <pc:sldMk cId="214623968" sldId="1890"/>
            <ac:spMk id="2" creationId="{AA3DEE56-2472-837C-2238-ACA84781876F}"/>
          </ac:spMkLst>
        </pc:spChg>
        <pc:spChg chg="del mod ord">
          <ac:chgData name="Guest User" userId="S::urn:spo:anon#57154fd509c21230d00b4984bf749279d42623d68a89be6882b32a5718698349::" providerId="AD" clId="Web-{69AF41E8-C71E-FE32-385D-E4D6279C9E11}" dt="2023-05-08T12:04:14.886" v="53"/>
          <ac:spMkLst>
            <pc:docMk/>
            <pc:sldMk cId="214623968" sldId="1890"/>
            <ac:spMk id="4" creationId="{09E6719F-8669-5CB6-89B0-75790930F10C}"/>
          </ac:spMkLst>
        </pc:spChg>
        <pc:spChg chg="del mod ord">
          <ac:chgData name="Guest User" userId="S::urn:spo:anon#57154fd509c21230d00b4984bf749279d42623d68a89be6882b32a5718698349::" providerId="AD" clId="Web-{69AF41E8-C71E-FE32-385D-E4D6279C9E11}" dt="2023-05-08T12:04:18.543" v="54"/>
          <ac:spMkLst>
            <pc:docMk/>
            <pc:sldMk cId="214623968" sldId="1890"/>
            <ac:spMk id="5" creationId="{DF24494E-70A3-E1BE-F63F-324C379158DD}"/>
          </ac:spMkLst>
        </pc:spChg>
      </pc:sldChg>
      <pc:sldChg chg="addSp delSp del">
        <pc:chgData name="Guest User" userId="S::urn:spo:anon#57154fd509c21230d00b4984bf749279d42623d68a89be6882b32a5718698349::" providerId="AD" clId="Web-{69AF41E8-C71E-FE32-385D-E4D6279C9E11}" dt="2023-05-08T12:03:55.089" v="51"/>
        <pc:sldMkLst>
          <pc:docMk/>
          <pc:sldMk cId="3320023705" sldId="1896"/>
        </pc:sldMkLst>
        <pc:spChg chg="add del">
          <ac:chgData name="Guest User" userId="S::urn:spo:anon#57154fd509c21230d00b4984bf749279d42623d68a89be6882b32a5718698349::" providerId="AD" clId="Web-{69AF41E8-C71E-FE32-385D-E4D6279C9E11}" dt="2023-05-08T12:03:52.979" v="49"/>
          <ac:spMkLst>
            <pc:docMk/>
            <pc:sldMk cId="3320023705" sldId="1896"/>
            <ac:spMk id="7" creationId="{C1E1FFD5-6BA4-E5CA-C80A-9948E24F001A}"/>
          </ac:spMkLst>
        </pc:spChg>
      </pc:sldChg>
      <pc:sldChg chg="delSp modSp mod modClrScheme chgLayout">
        <pc:chgData name="Guest User" userId="S::urn:spo:anon#57154fd509c21230d00b4984bf749279d42623d68a89be6882b32a5718698349::" providerId="AD" clId="Web-{69AF41E8-C71E-FE32-385D-E4D6279C9E11}" dt="2023-05-08T12:06:26.625" v="62" actId="1076"/>
        <pc:sldMkLst>
          <pc:docMk/>
          <pc:sldMk cId="419823784" sldId="1898"/>
        </pc:sldMkLst>
        <pc:spChg chg="del">
          <ac:chgData name="Guest User" userId="S::urn:spo:anon#57154fd509c21230d00b4984bf749279d42623d68a89be6882b32a5718698349::" providerId="AD" clId="Web-{69AF41E8-C71E-FE32-385D-E4D6279C9E11}" dt="2023-05-08T12:04:25.387" v="55"/>
          <ac:spMkLst>
            <pc:docMk/>
            <pc:sldMk cId="419823784" sldId="1898"/>
            <ac:spMk id="2" creationId="{3B94CB29-66D7-21E4-FD98-175146846C68}"/>
          </ac:spMkLst>
        </pc:spChg>
        <pc:spChg chg="mod ord">
          <ac:chgData name="Guest User" userId="S::urn:spo:anon#57154fd509c21230d00b4984bf749279d42623d68a89be6882b32a5718698349::" providerId="AD" clId="Web-{69AF41E8-C71E-FE32-385D-E4D6279C9E11}" dt="2023-05-08T12:06:26.625" v="62" actId="1076"/>
          <ac:spMkLst>
            <pc:docMk/>
            <pc:sldMk cId="419823784" sldId="1898"/>
            <ac:spMk id="3" creationId="{9B84D8FF-76CD-9C93-AB71-FEC4717EC64A}"/>
          </ac:spMkLst>
        </pc:spChg>
        <pc:spChg chg="del mod ord">
          <ac:chgData name="Guest User" userId="S::urn:spo:anon#57154fd509c21230d00b4984bf749279d42623d68a89be6882b32a5718698349::" providerId="AD" clId="Web-{69AF41E8-C71E-FE32-385D-E4D6279C9E11}" dt="2023-05-08T12:04:30.481" v="56"/>
          <ac:spMkLst>
            <pc:docMk/>
            <pc:sldMk cId="419823784" sldId="1898"/>
            <ac:spMk id="4" creationId="{48C702F2-F418-935B-F28C-020667EB1767}"/>
          </ac:spMkLst>
        </pc:spChg>
        <pc:spChg chg="del mod ord">
          <ac:chgData name="Guest User" userId="S::urn:spo:anon#57154fd509c21230d00b4984bf749279d42623d68a89be6882b32a5718698349::" providerId="AD" clId="Web-{69AF41E8-C71E-FE32-385D-E4D6279C9E11}" dt="2023-05-08T12:04:31.793" v="57"/>
          <ac:spMkLst>
            <pc:docMk/>
            <pc:sldMk cId="419823784" sldId="1898"/>
            <ac:spMk id="5" creationId="{E8224A0F-A4EC-4E9C-7DFF-783314EF2816}"/>
          </ac:spMkLst>
        </pc:spChg>
      </pc:sldChg>
      <pc:sldChg chg="modSp">
        <pc:chgData name="Guest User" userId="S::urn:spo:anon#57154fd509c21230d00b4984bf749279d42623d68a89be6882b32a5718698349::" providerId="AD" clId="Web-{69AF41E8-C71E-FE32-385D-E4D6279C9E11}" dt="2023-05-08T12:02:07.335" v="3" actId="20577"/>
        <pc:sldMkLst>
          <pc:docMk/>
          <pc:sldMk cId="4170725082" sldId="1904"/>
        </pc:sldMkLst>
        <pc:spChg chg="mod">
          <ac:chgData name="Guest User" userId="S::urn:spo:anon#57154fd509c21230d00b4984bf749279d42623d68a89be6882b32a5718698349::" providerId="AD" clId="Web-{69AF41E8-C71E-FE32-385D-E4D6279C9E11}" dt="2023-05-08T12:02:07.335" v="3" actId="20577"/>
          <ac:spMkLst>
            <pc:docMk/>
            <pc:sldMk cId="4170725082" sldId="1904"/>
            <ac:spMk id="10" creationId="{4995CE20-8A58-C860-4BC4-125C652219C8}"/>
          </ac:spMkLst>
        </pc:spChg>
      </pc:sldChg>
      <pc:sldChg chg="addSp delSp modSp">
        <pc:chgData name="Guest User" userId="S::urn:spo:anon#57154fd509c21230d00b4984bf749279d42623d68a89be6882b32a5718698349::" providerId="AD" clId="Web-{69AF41E8-C71E-FE32-385D-E4D6279C9E11}" dt="2023-05-08T12:02:12.851" v="5"/>
        <pc:sldMkLst>
          <pc:docMk/>
          <pc:sldMk cId="3759295617" sldId="1905"/>
        </pc:sldMkLst>
        <pc:spChg chg="del">
          <ac:chgData name="Guest User" userId="S::urn:spo:anon#57154fd509c21230d00b4984bf749279d42623d68a89be6882b32a5718698349::" providerId="AD" clId="Web-{69AF41E8-C71E-FE32-385D-E4D6279C9E11}" dt="2023-05-08T12:02:12.585" v="4"/>
          <ac:spMkLst>
            <pc:docMk/>
            <pc:sldMk cId="3759295617" sldId="1905"/>
            <ac:spMk id="4" creationId="{19036CC0-1C1A-DB39-8A88-3ABC981792FC}"/>
          </ac:spMkLst>
        </pc:spChg>
        <pc:spChg chg="add mod">
          <ac:chgData name="Guest User" userId="S::urn:spo:anon#57154fd509c21230d00b4984bf749279d42623d68a89be6882b32a5718698349::" providerId="AD" clId="Web-{69AF41E8-C71E-FE32-385D-E4D6279C9E11}" dt="2023-05-08T12:02:12.851" v="5"/>
          <ac:spMkLst>
            <pc:docMk/>
            <pc:sldMk cId="3759295617" sldId="1905"/>
            <ac:spMk id="8" creationId="{6AF8F45C-9911-52D2-01E0-6AAF9529DCAB}"/>
          </ac:spMkLst>
        </pc:spChg>
      </pc:sldChg>
      <pc:sldChg chg="addSp delSp modSp">
        <pc:chgData name="Guest User" userId="S::urn:spo:anon#57154fd509c21230d00b4984bf749279d42623d68a89be6882b32a5718698349::" providerId="AD" clId="Web-{69AF41E8-C71E-FE32-385D-E4D6279C9E11}" dt="2023-05-08T12:02:16.851" v="7"/>
        <pc:sldMkLst>
          <pc:docMk/>
          <pc:sldMk cId="2214251157" sldId="1906"/>
        </pc:sldMkLst>
        <pc:spChg chg="add mod">
          <ac:chgData name="Guest User" userId="S::urn:spo:anon#57154fd509c21230d00b4984bf749279d42623d68a89be6882b32a5718698349::" providerId="AD" clId="Web-{69AF41E8-C71E-FE32-385D-E4D6279C9E11}" dt="2023-05-08T12:02:16.851" v="7"/>
          <ac:spMkLst>
            <pc:docMk/>
            <pc:sldMk cId="2214251157" sldId="1906"/>
            <ac:spMk id="8" creationId="{8D0001B4-5B10-A2DE-73BD-439E1400C0E1}"/>
          </ac:spMkLst>
        </pc:spChg>
        <pc:spChg chg="del">
          <ac:chgData name="Guest User" userId="S::urn:spo:anon#57154fd509c21230d00b4984bf749279d42623d68a89be6882b32a5718698349::" providerId="AD" clId="Web-{69AF41E8-C71E-FE32-385D-E4D6279C9E11}" dt="2023-05-08T12:02:16.554" v="6"/>
          <ac:spMkLst>
            <pc:docMk/>
            <pc:sldMk cId="2214251157" sldId="1906"/>
            <ac:spMk id="13" creationId="{42BCB399-EFF5-11DA-8AAD-9DC3538ACE37}"/>
          </ac:spMkLst>
        </pc:spChg>
      </pc:sldChg>
      <pc:sldChg chg="addSp delSp del">
        <pc:chgData name="Guest User" userId="S::urn:spo:anon#57154fd509c21230d00b4984bf749279d42623d68a89be6882b32a5718698349::" providerId="AD" clId="Web-{69AF41E8-C71E-FE32-385D-E4D6279C9E11}" dt="2023-05-08T12:02:41.664" v="15"/>
        <pc:sldMkLst>
          <pc:docMk/>
          <pc:sldMk cId="3401263116" sldId="1908"/>
        </pc:sldMkLst>
        <pc:spChg chg="del">
          <ac:chgData name="Guest User" userId="S::urn:spo:anon#57154fd509c21230d00b4984bf749279d42623d68a89be6882b32a5718698349::" providerId="AD" clId="Web-{69AF41E8-C71E-FE32-385D-E4D6279C9E11}" dt="2023-05-08T12:02:39.633" v="13"/>
          <ac:spMkLst>
            <pc:docMk/>
            <pc:sldMk cId="3401263116" sldId="1908"/>
            <ac:spMk id="2" creationId="{67165CD0-64D4-3EA6-3D83-3F7A4A1709C1}"/>
          </ac:spMkLst>
        </pc:spChg>
        <pc:spChg chg="del">
          <ac:chgData name="Guest User" userId="S::urn:spo:anon#57154fd509c21230d00b4984bf749279d42623d68a89be6882b32a5718698349::" providerId="AD" clId="Web-{69AF41E8-C71E-FE32-385D-E4D6279C9E11}" dt="2023-05-08T12:02:39.633" v="12"/>
          <ac:spMkLst>
            <pc:docMk/>
            <pc:sldMk cId="3401263116" sldId="1908"/>
            <ac:spMk id="3" creationId="{B766C9AD-5585-8552-29BA-6FFC0F03DDCB}"/>
          </ac:spMkLst>
        </pc:spChg>
        <pc:spChg chg="del">
          <ac:chgData name="Guest User" userId="S::urn:spo:anon#57154fd509c21230d00b4984bf749279d42623d68a89be6882b32a5718698349::" providerId="AD" clId="Web-{69AF41E8-C71E-FE32-385D-E4D6279C9E11}" dt="2023-05-08T12:02:24.242" v="8"/>
          <ac:spMkLst>
            <pc:docMk/>
            <pc:sldMk cId="3401263116" sldId="1908"/>
            <ac:spMk id="5" creationId="{DE86902A-AE50-EC79-DD15-3E819BDCCFD1}"/>
          </ac:spMkLst>
        </pc:spChg>
        <pc:spChg chg="add del">
          <ac:chgData name="Guest User" userId="S::urn:spo:anon#57154fd509c21230d00b4984bf749279d42623d68a89be6882b32a5718698349::" providerId="AD" clId="Web-{69AF41E8-C71E-FE32-385D-E4D6279C9E11}" dt="2023-05-08T12:02:26.117" v="10"/>
          <ac:spMkLst>
            <pc:docMk/>
            <pc:sldMk cId="3401263116" sldId="1908"/>
            <ac:spMk id="6" creationId="{DE91E545-C37C-460E-D941-9B8ADB019C88}"/>
          </ac:spMkLst>
        </pc:spChg>
      </pc:sldChg>
      <pc:sldChg chg="addSp new">
        <pc:chgData name="Guest User" userId="S::urn:spo:anon#57154fd509c21230d00b4984bf749279d42623d68a89be6882b32a5718698349::" providerId="AD" clId="Web-{69AF41E8-C71E-FE32-385D-E4D6279C9E11}" dt="2023-05-08T12:02:40.352" v="14"/>
        <pc:sldMkLst>
          <pc:docMk/>
          <pc:sldMk cId="4182871902" sldId="1909"/>
        </pc:sldMkLst>
        <pc:spChg chg="add">
          <ac:chgData name="Guest User" userId="S::urn:spo:anon#57154fd509c21230d00b4984bf749279d42623d68a89be6882b32a5718698349::" providerId="AD" clId="Web-{69AF41E8-C71E-FE32-385D-E4D6279C9E11}" dt="2023-05-08T12:02:40.352" v="14"/>
          <ac:spMkLst>
            <pc:docMk/>
            <pc:sldMk cId="4182871902" sldId="1909"/>
            <ac:spMk id="2" creationId="{0438B0CF-E533-0A99-E1AE-33916E9DDC59}"/>
          </ac:spMkLst>
        </pc:spChg>
        <pc:spChg chg="add">
          <ac:chgData name="Guest User" userId="S::urn:spo:anon#57154fd509c21230d00b4984bf749279d42623d68a89be6882b32a5718698349::" providerId="AD" clId="Web-{69AF41E8-C71E-FE32-385D-E4D6279C9E11}" dt="2023-05-08T12:02:40.352" v="14"/>
          <ac:spMkLst>
            <pc:docMk/>
            <pc:sldMk cId="4182871902" sldId="1909"/>
            <ac:spMk id="3" creationId="{85E2F7C2-4FA6-1742-3172-6979D58CD93E}"/>
          </ac:spMkLst>
        </pc:spChg>
      </pc:sldChg>
      <pc:sldChg chg="addSp delSp modSp add mod ord replId modShow">
        <pc:chgData name="Guest User" userId="S::urn:spo:anon#57154fd509c21230d00b4984bf749279d42623d68a89be6882b32a5718698349::" providerId="AD" clId="Web-{69AF41E8-C71E-FE32-385D-E4D6279C9E11}" dt="2023-05-08T12:03:31.088" v="42"/>
        <pc:sldMkLst>
          <pc:docMk/>
          <pc:sldMk cId="1794478786" sldId="1910"/>
        </pc:sldMkLst>
        <pc:spChg chg="mod">
          <ac:chgData name="Guest User" userId="S::urn:spo:anon#57154fd509c21230d00b4984bf749279d42623d68a89be6882b32a5718698349::" providerId="AD" clId="Web-{69AF41E8-C71E-FE32-385D-E4D6279C9E11}" dt="2023-05-08T12:03:10.603" v="22" actId="20577"/>
          <ac:spMkLst>
            <pc:docMk/>
            <pc:sldMk cId="1794478786" sldId="1910"/>
            <ac:spMk id="2" creationId="{3B94CB29-66D7-21E4-FD98-175146846C68}"/>
          </ac:spMkLst>
        </pc:spChg>
        <pc:spChg chg="del">
          <ac:chgData name="Guest User" userId="S::urn:spo:anon#57154fd509c21230d00b4984bf749279d42623d68a89be6882b32a5718698349::" providerId="AD" clId="Web-{69AF41E8-C71E-FE32-385D-E4D6279C9E11}" dt="2023-05-08T12:03:14.369" v="23"/>
          <ac:spMkLst>
            <pc:docMk/>
            <pc:sldMk cId="1794478786" sldId="1910"/>
            <ac:spMk id="3" creationId="{9B84D8FF-76CD-9C93-AB71-FEC4717EC64A}"/>
          </ac:spMkLst>
        </pc:spChg>
        <pc:spChg chg="mod">
          <ac:chgData name="Guest User" userId="S::urn:spo:anon#57154fd509c21230d00b4984bf749279d42623d68a89be6882b32a5718698349::" providerId="AD" clId="Web-{69AF41E8-C71E-FE32-385D-E4D6279C9E11}" dt="2023-05-08T12:03:26.603" v="40" actId="20577"/>
          <ac:spMkLst>
            <pc:docMk/>
            <pc:sldMk cId="1794478786" sldId="1910"/>
            <ac:spMk id="4" creationId="{48C702F2-F418-935B-F28C-020667EB1767}"/>
          </ac:spMkLst>
        </pc:spChg>
        <pc:spChg chg="add del mod">
          <ac:chgData name="Guest User" userId="S::urn:spo:anon#57154fd509c21230d00b4984bf749279d42623d68a89be6882b32a5718698349::" providerId="AD" clId="Web-{69AF41E8-C71E-FE32-385D-E4D6279C9E11}" dt="2023-05-08T12:03:17.666" v="24"/>
          <ac:spMkLst>
            <pc:docMk/>
            <pc:sldMk cId="1794478786" sldId="1910"/>
            <ac:spMk id="7" creationId="{E5FD9214-9740-16A2-DA29-DE22C24CF2E2}"/>
          </ac:spMkLst>
        </pc:spChg>
      </pc:sldChg>
      <pc:sldChg chg="addSp new">
        <pc:chgData name="Guest User" userId="S::urn:spo:anon#57154fd509c21230d00b4984bf749279d42623d68a89be6882b32a5718698349::" providerId="AD" clId="Web-{69AF41E8-C71E-FE32-385D-E4D6279C9E11}" dt="2023-05-08T12:03:53.823" v="50"/>
        <pc:sldMkLst>
          <pc:docMk/>
          <pc:sldMk cId="3323451788" sldId="1911"/>
        </pc:sldMkLst>
        <pc:spChg chg="add">
          <ac:chgData name="Guest User" userId="S::urn:spo:anon#57154fd509c21230d00b4984bf749279d42623d68a89be6882b32a5718698349::" providerId="AD" clId="Web-{69AF41E8-C71E-FE32-385D-E4D6279C9E11}" dt="2023-05-08T12:03:53.823" v="50"/>
          <ac:spMkLst>
            <pc:docMk/>
            <pc:sldMk cId="3323451788" sldId="1911"/>
            <ac:spMk id="2" creationId="{800BBE85-97E0-C680-EAE0-D9B49A42C40E}"/>
          </ac:spMkLst>
        </pc:spChg>
      </pc:sldChg>
      <pc:sldChg chg="add del replId">
        <pc:chgData name="Guest User" userId="S::urn:spo:anon#57154fd509c21230d00b4984bf749279d42623d68a89be6882b32a5718698349::" providerId="AD" clId="Web-{69AF41E8-C71E-FE32-385D-E4D6279C9E11}" dt="2023-05-08T12:03:48.948" v="47"/>
        <pc:sldMkLst>
          <pc:docMk/>
          <pc:sldMk cId="2031617885" sldId="1912"/>
        </pc:sldMkLst>
      </pc:sldChg>
    </pc:docChg>
  </pc:docChgLst>
  <pc:docChgLst>
    <pc:chgData name="SiQi Zhou" userId="S::siqi.zhou@tum.de::94071128-5ffa-419c-b3d7-6df46b436058" providerId="AD" clId="Web-{9EBD9D00-B0AD-AC6D-2428-3E018353BDEA}"/>
    <pc:docChg chg="addSld modSld modSection">
      <pc:chgData name="SiQi Zhou" userId="S::siqi.zhou@tum.de::94071128-5ffa-419c-b3d7-6df46b436058" providerId="AD" clId="Web-{9EBD9D00-B0AD-AC6D-2428-3E018353BDEA}" dt="2023-04-24T09:21:49.372" v="71" actId="20577"/>
      <pc:docMkLst>
        <pc:docMk/>
      </pc:docMkLst>
      <pc:sldChg chg="modSp add replId">
        <pc:chgData name="SiQi Zhou" userId="S::siqi.zhou@tum.de::94071128-5ffa-419c-b3d7-6df46b436058" providerId="AD" clId="Web-{9EBD9D00-B0AD-AC6D-2428-3E018353BDEA}" dt="2023-04-24T09:21:49.372" v="71" actId="20577"/>
        <pc:sldMkLst>
          <pc:docMk/>
          <pc:sldMk cId="790822152" sldId="1881"/>
        </pc:sldMkLst>
        <pc:spChg chg="mod">
          <ac:chgData name="SiQi Zhou" userId="S::siqi.zhou@tum.de::94071128-5ffa-419c-b3d7-6df46b436058" providerId="AD" clId="Web-{9EBD9D00-B0AD-AC6D-2428-3E018353BDEA}" dt="2023-04-24T09:18:45.538" v="31" actId="20577"/>
          <ac:spMkLst>
            <pc:docMk/>
            <pc:sldMk cId="790822152" sldId="1881"/>
            <ac:spMk id="2" creationId="{F7A0B68B-2ABE-FE43-81FD-6D69865C5412}"/>
          </ac:spMkLst>
        </pc:spChg>
        <pc:spChg chg="mod">
          <ac:chgData name="SiQi Zhou" userId="S::siqi.zhou@tum.de::94071128-5ffa-419c-b3d7-6df46b436058" providerId="AD" clId="Web-{9EBD9D00-B0AD-AC6D-2428-3E018353BDEA}" dt="2023-04-24T09:21:49.372" v="71" actId="20577"/>
          <ac:spMkLst>
            <pc:docMk/>
            <pc:sldMk cId="790822152" sldId="1881"/>
            <ac:spMk id="3" creationId="{C6AB2612-531F-1B40-EDBE-7716E9CCB0B6}"/>
          </ac:spMkLst>
        </pc:spChg>
      </pc:sldChg>
      <pc:sldChg chg="modSp add replId">
        <pc:chgData name="SiQi Zhou" userId="S::siqi.zhou@tum.de::94071128-5ffa-419c-b3d7-6df46b436058" providerId="AD" clId="Web-{9EBD9D00-B0AD-AC6D-2428-3E018353BDEA}" dt="2023-04-24T09:18:36.569" v="21" actId="20577"/>
        <pc:sldMkLst>
          <pc:docMk/>
          <pc:sldMk cId="3880133265" sldId="1882"/>
        </pc:sldMkLst>
        <pc:spChg chg="mod">
          <ac:chgData name="SiQi Zhou" userId="S::siqi.zhou@tum.de::94071128-5ffa-419c-b3d7-6df46b436058" providerId="AD" clId="Web-{9EBD9D00-B0AD-AC6D-2428-3E018353BDEA}" dt="2023-04-24T09:18:36.569" v="21" actId="20577"/>
          <ac:spMkLst>
            <pc:docMk/>
            <pc:sldMk cId="3880133265" sldId="1882"/>
            <ac:spMk id="2" creationId="{F7A0B68B-2ABE-FE43-81FD-6D69865C5412}"/>
          </ac:spMkLst>
        </pc:spChg>
      </pc:sldChg>
    </pc:docChg>
  </pc:docChgLst>
  <pc:docChgLst>
    <pc:chgData name="Martin Schuck" userId="S::martin.schuck@tum.de::ff41f040-4430-4ce6-b3a0-96cc8abf61fa" providerId="AD" clId="Web-{9435E5DB-00D7-1E98-7D64-8ADFA64D2BFB}"/>
    <pc:docChg chg="modSld">
      <pc:chgData name="Martin Schuck" userId="S::martin.schuck@tum.de::ff41f040-4430-4ce6-b3a0-96cc8abf61fa" providerId="AD" clId="Web-{9435E5DB-00D7-1E98-7D64-8ADFA64D2BFB}" dt="2024-06-11T10:52:15.866" v="198" actId="20577"/>
      <pc:docMkLst>
        <pc:docMk/>
      </pc:docMkLst>
      <pc:sldChg chg="modSp">
        <pc:chgData name="Martin Schuck" userId="S::martin.schuck@tum.de::ff41f040-4430-4ce6-b3a0-96cc8abf61fa" providerId="AD" clId="Web-{9435E5DB-00D7-1E98-7D64-8ADFA64D2BFB}" dt="2024-06-11T10:52:15.866" v="198" actId="20577"/>
        <pc:sldMkLst>
          <pc:docMk/>
          <pc:sldMk cId="3066814768" sldId="1886"/>
        </pc:sldMkLst>
        <pc:spChg chg="mod">
          <ac:chgData name="Martin Schuck" userId="S::martin.schuck@tum.de::ff41f040-4430-4ce6-b3a0-96cc8abf61fa" providerId="AD" clId="Web-{9435E5DB-00D7-1E98-7D64-8ADFA64D2BFB}" dt="2024-06-11T10:52:15.866" v="198" actId="20577"/>
          <ac:spMkLst>
            <pc:docMk/>
            <pc:sldMk cId="3066814768" sldId="1886"/>
            <ac:spMk id="9" creationId="{7E151B6C-059D-BE1B-D39F-4D212E0F21D7}"/>
          </ac:spMkLst>
        </pc:spChg>
      </pc:sldChg>
    </pc:docChg>
  </pc:docChgLst>
  <pc:docChgLst>
    <pc:chgData name="Guest User" userId="S::urn:spo:anon#d6068178fadf4adb66019b76f3f54a990f9f3308b7c47c79a6d4249ef1266086::" providerId="AD" clId="Web-{4806B48E-E5C5-291A-8DC9-9CC58C982A31}"/>
    <pc:docChg chg="modSld">
      <pc:chgData name="Guest User" userId="S::urn:spo:anon#d6068178fadf4adb66019b76f3f54a990f9f3308b7c47c79a6d4249ef1266086::" providerId="AD" clId="Web-{4806B48E-E5C5-291A-8DC9-9CC58C982A31}" dt="2023-05-16T18:25:39.816" v="39" actId="20577"/>
      <pc:docMkLst>
        <pc:docMk/>
      </pc:docMkLst>
      <pc:sldChg chg="modSp">
        <pc:chgData name="Guest User" userId="S::urn:spo:anon#d6068178fadf4adb66019b76f3f54a990f9f3308b7c47c79a6d4249ef1266086::" providerId="AD" clId="Web-{4806B48E-E5C5-291A-8DC9-9CC58C982A31}" dt="2023-05-16T18:25:39.816" v="39" actId="20577"/>
        <pc:sldMkLst>
          <pc:docMk/>
          <pc:sldMk cId="3495941544" sldId="1921"/>
        </pc:sldMkLst>
        <pc:spChg chg="mod">
          <ac:chgData name="Guest User" userId="S::urn:spo:anon#d6068178fadf4adb66019b76f3f54a990f9f3308b7c47c79a6d4249ef1266086::" providerId="AD" clId="Web-{4806B48E-E5C5-291A-8DC9-9CC58C982A31}" dt="2023-05-16T18:25:39.816" v="39" actId="20577"/>
          <ac:spMkLst>
            <pc:docMk/>
            <pc:sldMk cId="3495941544" sldId="1921"/>
            <ac:spMk id="2" creationId="{6F91CDE3-70DE-10BF-9D2C-3989E52C8B37}"/>
          </ac:spMkLst>
        </pc:spChg>
      </pc:sldChg>
      <pc:sldChg chg="modSp">
        <pc:chgData name="Guest User" userId="S::urn:spo:anon#d6068178fadf4adb66019b76f3f54a990f9f3308b7c47c79a6d4249ef1266086::" providerId="AD" clId="Web-{4806B48E-E5C5-291A-8DC9-9CC58C982A31}" dt="2023-05-16T18:21:32.011" v="2" actId="20577"/>
        <pc:sldMkLst>
          <pc:docMk/>
          <pc:sldMk cId="1614258465" sldId="1924"/>
        </pc:sldMkLst>
        <pc:spChg chg="mod">
          <ac:chgData name="Guest User" userId="S::urn:spo:anon#d6068178fadf4adb66019b76f3f54a990f9f3308b7c47c79a6d4249ef1266086::" providerId="AD" clId="Web-{4806B48E-E5C5-291A-8DC9-9CC58C982A31}" dt="2023-05-16T18:21:32.011" v="2" actId="20577"/>
          <ac:spMkLst>
            <pc:docMk/>
            <pc:sldMk cId="1614258465" sldId="1924"/>
            <ac:spMk id="3" creationId="{A0EE2FE4-BD94-2F1E-F6AE-8EC19CE08A1A}"/>
          </ac:spMkLst>
        </pc:spChg>
      </pc:sldChg>
    </pc:docChg>
  </pc:docChgLst>
  <pc:docChgLst>
    <pc:chgData name="Guest User" userId="S::urn:spo:anon#57154fd509c21230d00b4984bf749279d42623d68a89be6882b32a5718698349::" providerId="AD" clId="Web-{6402AC87-6EF1-D8BF-C359-7BD9FD3F1F26}"/>
    <pc:docChg chg="modSld">
      <pc:chgData name="Guest User" userId="S::urn:spo:anon#57154fd509c21230d00b4984bf749279d42623d68a89be6882b32a5718698349::" providerId="AD" clId="Web-{6402AC87-6EF1-D8BF-C359-7BD9FD3F1F26}" dt="2023-05-08T13:01:13.036" v="1" actId="20577"/>
      <pc:docMkLst>
        <pc:docMk/>
      </pc:docMkLst>
      <pc:sldChg chg="modSp">
        <pc:chgData name="Guest User" userId="S::urn:spo:anon#57154fd509c21230d00b4984bf749279d42623d68a89be6882b32a5718698349::" providerId="AD" clId="Web-{6402AC87-6EF1-D8BF-C359-7BD9FD3F1F26}" dt="2023-05-08T13:01:13.036" v="1" actId="20577"/>
        <pc:sldMkLst>
          <pc:docMk/>
          <pc:sldMk cId="403831059" sldId="1889"/>
        </pc:sldMkLst>
        <pc:spChg chg="mod">
          <ac:chgData name="Guest User" userId="S::urn:spo:anon#57154fd509c21230d00b4984bf749279d42623d68a89be6882b32a5718698349::" providerId="AD" clId="Web-{6402AC87-6EF1-D8BF-C359-7BD9FD3F1F26}" dt="2023-05-08T13:01:13.036" v="1" actId="20577"/>
          <ac:spMkLst>
            <pc:docMk/>
            <pc:sldMk cId="403831059" sldId="1889"/>
            <ac:spMk id="6" creationId="{D5AF3333-E4E0-1422-7C14-B6BF88BCDD91}"/>
          </ac:spMkLst>
        </pc:spChg>
      </pc:sldChg>
    </pc:docChg>
  </pc:docChgLst>
  <pc:docChgLst>
    <pc:chgData name="来宾用户" userId="S::urn:spo:anon#57154fd509c21230d00b4984bf749279d42623d68a89be6882b32a5718698349::" providerId="AD" clId="Web-{996D5F80-D041-DEBF-1273-A8D73E542293}"/>
    <pc:docChg chg="modSld">
      <pc:chgData name="来宾用户" userId="S::urn:spo:anon#57154fd509c21230d00b4984bf749279d42623d68a89be6882b32a5718698349::" providerId="AD" clId="Web-{996D5F80-D041-DEBF-1273-A8D73E542293}" dt="2023-05-07T14:04:38.068" v="1" actId="20577"/>
      <pc:docMkLst>
        <pc:docMk/>
      </pc:docMkLst>
      <pc:sldChg chg="modSp">
        <pc:chgData name="来宾用户" userId="S::urn:spo:anon#57154fd509c21230d00b4984bf749279d42623d68a89be6882b32a5718698349::" providerId="AD" clId="Web-{996D5F80-D041-DEBF-1273-A8D73E542293}" dt="2023-05-07T14:04:38.068" v="1" actId="20577"/>
        <pc:sldMkLst>
          <pc:docMk/>
          <pc:sldMk cId="1607914348" sldId="1886"/>
        </pc:sldMkLst>
        <pc:spChg chg="mod">
          <ac:chgData name="来宾用户" userId="S::urn:spo:anon#57154fd509c21230d00b4984bf749279d42623d68a89be6882b32a5718698349::" providerId="AD" clId="Web-{996D5F80-D041-DEBF-1273-A8D73E542293}" dt="2023-05-07T14:04:38.068" v="1" actId="20577"/>
          <ac:spMkLst>
            <pc:docMk/>
            <pc:sldMk cId="1607914348" sldId="1886"/>
            <ac:spMk id="4" creationId="{19036CC0-1C1A-DB39-8A88-3ABC981792FC}"/>
          </ac:spMkLst>
        </pc:spChg>
      </pc:sldChg>
    </pc:docChg>
  </pc:docChgLst>
  <pc:docChgLst>
    <pc:chgData name="Zihan Xu" userId="S::zi_han.xu@tum.de::d7943c8f-6992-48bc-b7fd-fb6bba5e354a" providerId="AD" clId="Web-{A5804CF3-C1FF-A419-995D-E8D064F3D2AC}"/>
    <pc:docChg chg="modSld">
      <pc:chgData name="Zihan Xu" userId="S::zi_han.xu@tum.de::d7943c8f-6992-48bc-b7fd-fb6bba5e354a" providerId="AD" clId="Web-{A5804CF3-C1FF-A419-995D-E8D064F3D2AC}" dt="2023-05-07T19:04:05.322" v="4"/>
      <pc:docMkLst>
        <pc:docMk/>
      </pc:docMkLst>
      <pc:sldChg chg="addSp delSp modSp">
        <pc:chgData name="Zihan Xu" userId="S::zi_han.xu@tum.de::d7943c8f-6992-48bc-b7fd-fb6bba5e354a" providerId="AD" clId="Web-{A5804CF3-C1FF-A419-995D-E8D064F3D2AC}" dt="2023-05-07T19:04:05.322" v="4"/>
        <pc:sldMkLst>
          <pc:docMk/>
          <pc:sldMk cId="2214251157" sldId="1906"/>
        </pc:sldMkLst>
        <pc:spChg chg="mod">
          <ac:chgData name="Zihan Xu" userId="S::zi_han.xu@tum.de::d7943c8f-6992-48bc-b7fd-fb6bba5e354a" providerId="AD" clId="Web-{A5804CF3-C1FF-A419-995D-E8D064F3D2AC}" dt="2023-05-07T19:03:52.415" v="3" actId="1076"/>
          <ac:spMkLst>
            <pc:docMk/>
            <pc:sldMk cId="2214251157" sldId="1906"/>
            <ac:spMk id="16" creationId="{F4C7AD03-4FEC-2986-A4B9-FBB45188F293}"/>
          </ac:spMkLst>
        </pc:spChg>
        <pc:picChg chg="del">
          <ac:chgData name="Zihan Xu" userId="S::zi_han.xu@tum.de::d7943c8f-6992-48bc-b7fd-fb6bba5e354a" providerId="AD" clId="Web-{A5804CF3-C1FF-A419-995D-E8D064F3D2AC}" dt="2023-05-07T19:03:28.882" v="0"/>
          <ac:picMkLst>
            <pc:docMk/>
            <pc:sldMk cId="2214251157" sldId="1906"/>
            <ac:picMk id="3" creationId="{369CA637-98E3-F002-7C6B-68243E6F4C7C}"/>
          </ac:picMkLst>
        </pc:picChg>
        <pc:picChg chg="add mod">
          <ac:chgData name="Zihan Xu" userId="S::zi_han.xu@tum.de::d7943c8f-6992-48bc-b7fd-fb6bba5e354a" providerId="AD" clId="Web-{A5804CF3-C1FF-A419-995D-E8D064F3D2AC}" dt="2023-05-07T19:03:47.352" v="2" actId="1076"/>
          <ac:picMkLst>
            <pc:docMk/>
            <pc:sldMk cId="2214251157" sldId="1906"/>
            <ac:picMk id="3" creationId="{ACC02555-F23A-54CD-BC7D-8511497E6433}"/>
          </ac:picMkLst>
        </pc:picChg>
        <pc:picChg chg="mod">
          <ac:chgData name="Zihan Xu" userId="S::zi_han.xu@tum.de::d7943c8f-6992-48bc-b7fd-fb6bba5e354a" providerId="AD" clId="Web-{A5804CF3-C1FF-A419-995D-E8D064F3D2AC}" dt="2023-05-07T19:04:05.322" v="4"/>
          <ac:picMkLst>
            <pc:docMk/>
            <pc:sldMk cId="2214251157" sldId="1906"/>
            <ac:picMk id="15" creationId="{D8E3FD0F-F095-2939-41AB-744AAA8588AA}"/>
          </ac:picMkLst>
        </pc:picChg>
      </pc:sldChg>
    </pc:docChg>
  </pc:docChgLst>
  <pc:docChgLst>
    <pc:chgData name="Schoellig, Angela" userId="S::angela.schoellig@tum.de::8a1c5625-1178-4ec0-9388-f86c2a6246a9" providerId="AD" clId="Web-{9FD008C1-4105-6F5A-0699-E96504BD0879}"/>
    <pc:docChg chg="modSld">
      <pc:chgData name="Schoellig, Angela" userId="S::angela.schoellig@tum.de::8a1c5625-1178-4ec0-9388-f86c2a6246a9" providerId="AD" clId="Web-{9FD008C1-4105-6F5A-0699-E96504BD0879}" dt="2023-04-27T21:06:48.105" v="12" actId="20577"/>
      <pc:docMkLst>
        <pc:docMk/>
      </pc:docMkLst>
      <pc:sldChg chg="modSp">
        <pc:chgData name="Schoellig, Angela" userId="S::angela.schoellig@tum.de::8a1c5625-1178-4ec0-9388-f86c2a6246a9" providerId="AD" clId="Web-{9FD008C1-4105-6F5A-0699-E96504BD0879}" dt="2023-04-27T21:06:48.105" v="12" actId="20577"/>
        <pc:sldMkLst>
          <pc:docMk/>
          <pc:sldMk cId="3172001776" sldId="1909"/>
        </pc:sldMkLst>
        <pc:spChg chg="mod">
          <ac:chgData name="Schoellig, Angela" userId="S::angela.schoellig@tum.de::8a1c5625-1178-4ec0-9388-f86c2a6246a9" providerId="AD" clId="Web-{9FD008C1-4105-6F5A-0699-E96504BD0879}" dt="2023-04-27T21:06:48.105" v="12" actId="20577"/>
          <ac:spMkLst>
            <pc:docMk/>
            <pc:sldMk cId="3172001776" sldId="1909"/>
            <ac:spMk id="3" creationId="{1D5C22E2-0B7F-A2E9-1F64-6999A5529770}"/>
          </ac:spMkLst>
        </pc:spChg>
      </pc:sldChg>
    </pc:docChg>
  </pc:docChgLst>
  <pc:docChgLst>
    <pc:chgData name="Martin Schuck" userId="S::martin.schuck@tum.de::ff41f040-4430-4ce6-b3a0-96cc8abf61fa" providerId="AD" clId="Web-{D15672DF-3D83-677A-5529-B38E956AFECB}"/>
    <pc:docChg chg="modSld">
      <pc:chgData name="Martin Schuck" userId="S::martin.schuck@tum.de::ff41f040-4430-4ce6-b3a0-96cc8abf61fa" providerId="AD" clId="Web-{D15672DF-3D83-677A-5529-B38E956AFECB}" dt="2024-07-02T09:13:01.123" v="150" actId="20577"/>
      <pc:docMkLst>
        <pc:docMk/>
      </pc:docMkLst>
      <pc:sldChg chg="modSp">
        <pc:chgData name="Martin Schuck" userId="S::martin.schuck@tum.de::ff41f040-4430-4ce6-b3a0-96cc8abf61fa" providerId="AD" clId="Web-{D15672DF-3D83-677A-5529-B38E956AFECB}" dt="2024-07-02T09:04:40.904" v="0" actId="20577"/>
        <pc:sldMkLst>
          <pc:docMk/>
          <pc:sldMk cId="2143319470" sldId="1025"/>
        </pc:sldMkLst>
        <pc:spChg chg="mod">
          <ac:chgData name="Martin Schuck" userId="S::martin.schuck@tum.de::ff41f040-4430-4ce6-b3a0-96cc8abf61fa" providerId="AD" clId="Web-{D15672DF-3D83-677A-5529-B38E956AFECB}" dt="2024-07-02T09:04:40.904" v="0" actId="20577"/>
          <ac:spMkLst>
            <pc:docMk/>
            <pc:sldMk cId="2143319470" sldId="1025"/>
            <ac:spMk id="9" creationId="{0719800C-E4E4-93A0-0472-3084ADE23D3C}"/>
          </ac:spMkLst>
        </pc:spChg>
      </pc:sldChg>
      <pc:sldChg chg="modSp">
        <pc:chgData name="Martin Schuck" userId="S::martin.schuck@tum.de::ff41f040-4430-4ce6-b3a0-96cc8abf61fa" providerId="AD" clId="Web-{D15672DF-3D83-677A-5529-B38E956AFECB}" dt="2024-07-02T09:13:01.123" v="150" actId="20577"/>
        <pc:sldMkLst>
          <pc:docMk/>
          <pc:sldMk cId="3066814768" sldId="1886"/>
        </pc:sldMkLst>
        <pc:spChg chg="mod">
          <ac:chgData name="Martin Schuck" userId="S::martin.schuck@tum.de::ff41f040-4430-4ce6-b3a0-96cc8abf61fa" providerId="AD" clId="Web-{D15672DF-3D83-677A-5529-B38E956AFECB}" dt="2024-07-02T09:05:02.701" v="5" actId="20577"/>
          <ac:spMkLst>
            <pc:docMk/>
            <pc:sldMk cId="3066814768" sldId="1886"/>
            <ac:spMk id="2" creationId="{AD9986CA-AE53-306A-6765-015516918811}"/>
          </ac:spMkLst>
        </pc:spChg>
        <pc:spChg chg="mod">
          <ac:chgData name="Martin Schuck" userId="S::martin.schuck@tum.de::ff41f040-4430-4ce6-b3a0-96cc8abf61fa" providerId="AD" clId="Web-{D15672DF-3D83-677A-5529-B38E956AFECB}" dt="2024-07-02T09:13:01.123" v="150" actId="20577"/>
          <ac:spMkLst>
            <pc:docMk/>
            <pc:sldMk cId="3066814768" sldId="1886"/>
            <ac:spMk id="9" creationId="{7E151B6C-059D-BE1B-D39F-4D212E0F21D7}"/>
          </ac:spMkLst>
        </pc:spChg>
      </pc:sldChg>
      <pc:sldChg chg="modSp">
        <pc:chgData name="Martin Schuck" userId="S::martin.schuck@tum.de::ff41f040-4430-4ce6-b3a0-96cc8abf61fa" providerId="AD" clId="Web-{D15672DF-3D83-677A-5529-B38E956AFECB}" dt="2024-07-02T09:05:16.077" v="6" actId="20577"/>
        <pc:sldMkLst>
          <pc:docMk/>
          <pc:sldMk cId="2094197825" sldId="1887"/>
        </pc:sldMkLst>
        <pc:spChg chg="mod">
          <ac:chgData name="Martin Schuck" userId="S::martin.schuck@tum.de::ff41f040-4430-4ce6-b3a0-96cc8abf61fa" providerId="AD" clId="Web-{D15672DF-3D83-677A-5529-B38E956AFECB}" dt="2024-07-02T09:05:16.077" v="6" actId="20577"/>
          <ac:spMkLst>
            <pc:docMk/>
            <pc:sldMk cId="2094197825" sldId="1887"/>
            <ac:spMk id="5" creationId="{A5D865A9-36DD-252D-5AB8-AC94956B9C5B}"/>
          </ac:spMkLst>
        </pc:spChg>
      </pc:sldChg>
    </pc:docChg>
  </pc:docChgLst>
  <pc:docChgLst>
    <pc:chgData name="Lukas Brunke" userId="S::lukas.brunke@tum.de::ff311373-8bdf-4733-a306-fe926aad07ea" providerId="AD" clId="Web-{BDF697E0-9620-9CF8-28CF-64E042D47A9D}"/>
    <pc:docChg chg="addSld delSld modSld sldOrd modSection">
      <pc:chgData name="Lukas Brunke" userId="S::lukas.brunke@tum.de::ff311373-8bdf-4733-a306-fe926aad07ea" providerId="AD" clId="Web-{BDF697E0-9620-9CF8-28CF-64E042D47A9D}" dt="2023-04-24T14:12:08.387" v="840"/>
      <pc:docMkLst>
        <pc:docMk/>
      </pc:docMkLst>
      <pc:sldChg chg="addSp delSp modSp add replId">
        <pc:chgData name="Lukas Brunke" userId="S::lukas.brunke@tum.de::ff311373-8bdf-4733-a306-fe926aad07ea" providerId="AD" clId="Web-{BDF697E0-9620-9CF8-28CF-64E042D47A9D}" dt="2023-04-24T14:09:49.788" v="836" actId="20577"/>
        <pc:sldMkLst>
          <pc:docMk/>
          <pc:sldMk cId="888006455" sldId="1887"/>
        </pc:sldMkLst>
        <pc:spChg chg="mod">
          <ac:chgData name="Lukas Brunke" userId="S::lukas.brunke@tum.de::ff311373-8bdf-4733-a306-fe926aad07ea" providerId="AD" clId="Web-{BDF697E0-9620-9CF8-28CF-64E042D47A9D}" dt="2023-04-24T11:14:08.783" v="2" actId="20577"/>
          <ac:spMkLst>
            <pc:docMk/>
            <pc:sldMk cId="888006455" sldId="1887"/>
            <ac:spMk id="2" creationId="{860A66C9-E2C9-845E-1650-59AD99D0D8A7}"/>
          </ac:spMkLst>
        </pc:spChg>
        <pc:spChg chg="del mod">
          <ac:chgData name="Lukas Brunke" userId="S::lukas.brunke@tum.de::ff311373-8bdf-4733-a306-fe926aad07ea" providerId="AD" clId="Web-{BDF697E0-9620-9CF8-28CF-64E042D47A9D}" dt="2023-04-24T11:17:29.524" v="34"/>
          <ac:spMkLst>
            <pc:docMk/>
            <pc:sldMk cId="888006455" sldId="1887"/>
            <ac:spMk id="3" creationId="{748A3625-4AB3-899F-F11B-D4D1B0E3FDA8}"/>
          </ac:spMkLst>
        </pc:spChg>
        <pc:spChg chg="add mod">
          <ac:chgData name="Lukas Brunke" userId="S::lukas.brunke@tum.de::ff311373-8bdf-4733-a306-fe926aad07ea" providerId="AD" clId="Web-{BDF697E0-9620-9CF8-28CF-64E042D47A9D}" dt="2023-04-24T14:06:15.593" v="792" actId="1076"/>
          <ac:spMkLst>
            <pc:docMk/>
            <pc:sldMk cId="888006455" sldId="1887"/>
            <ac:spMk id="3" creationId="{CAE0E667-FDFA-FEDE-4168-DF427FB39EB1}"/>
          </ac:spMkLst>
        </pc:spChg>
        <pc:spChg chg="add mod">
          <ac:chgData name="Lukas Brunke" userId="S::lukas.brunke@tum.de::ff311373-8bdf-4733-a306-fe926aad07ea" providerId="AD" clId="Web-{BDF697E0-9620-9CF8-28CF-64E042D47A9D}" dt="2023-04-24T11:28:27.983" v="340" actId="1076"/>
          <ac:spMkLst>
            <pc:docMk/>
            <pc:sldMk cId="888006455" sldId="1887"/>
            <ac:spMk id="6" creationId="{A43D121F-EC6B-1904-8C5B-04714CB07670}"/>
          </ac:spMkLst>
        </pc:spChg>
        <pc:spChg chg="add mod">
          <ac:chgData name="Lukas Brunke" userId="S::lukas.brunke@tum.de::ff311373-8bdf-4733-a306-fe926aad07ea" providerId="AD" clId="Web-{BDF697E0-9620-9CF8-28CF-64E042D47A9D}" dt="2023-04-24T11:50:42.026" v="515" actId="20577"/>
          <ac:spMkLst>
            <pc:docMk/>
            <pc:sldMk cId="888006455" sldId="1887"/>
            <ac:spMk id="7" creationId="{6664AC1D-F42B-55FC-1773-DAADCD25EBFF}"/>
          </ac:spMkLst>
        </pc:spChg>
        <pc:spChg chg="add mod">
          <ac:chgData name="Lukas Brunke" userId="S::lukas.brunke@tum.de::ff311373-8bdf-4733-a306-fe926aad07ea" providerId="AD" clId="Web-{BDF697E0-9620-9CF8-28CF-64E042D47A9D}" dt="2023-04-24T11:29:41.735" v="361" actId="20577"/>
          <ac:spMkLst>
            <pc:docMk/>
            <pc:sldMk cId="888006455" sldId="1887"/>
            <ac:spMk id="8" creationId="{9C75BFC8-F862-8E3B-70C8-58B4FA7B6EED}"/>
          </ac:spMkLst>
        </pc:spChg>
        <pc:spChg chg="add mod">
          <ac:chgData name="Lukas Brunke" userId="S::lukas.brunke@tum.de::ff311373-8bdf-4733-a306-fe926aad07ea" providerId="AD" clId="Web-{BDF697E0-9620-9CF8-28CF-64E042D47A9D}" dt="2023-04-24T11:50:46.401" v="516" actId="20577"/>
          <ac:spMkLst>
            <pc:docMk/>
            <pc:sldMk cId="888006455" sldId="1887"/>
            <ac:spMk id="9" creationId="{80BC6A92-8EA9-4388-6509-D8825CE72916}"/>
          </ac:spMkLst>
        </pc:spChg>
        <pc:spChg chg="add mod">
          <ac:chgData name="Lukas Brunke" userId="S::lukas.brunke@tum.de::ff311373-8bdf-4733-a306-fe926aad07ea" providerId="AD" clId="Web-{BDF697E0-9620-9CF8-28CF-64E042D47A9D}" dt="2023-04-24T14:07:05.204" v="801"/>
          <ac:spMkLst>
            <pc:docMk/>
            <pc:sldMk cId="888006455" sldId="1887"/>
            <ac:spMk id="10" creationId="{76AC7B72-5BE4-7488-44EC-BB5E7CE5D39F}"/>
          </ac:spMkLst>
        </pc:spChg>
        <pc:spChg chg="add mod">
          <ac:chgData name="Lukas Brunke" userId="S::lukas.brunke@tum.de::ff311373-8bdf-4733-a306-fe926aad07ea" providerId="AD" clId="Web-{BDF697E0-9620-9CF8-28CF-64E042D47A9D}" dt="2023-04-24T11:29:25.766" v="355" actId="20577"/>
          <ac:spMkLst>
            <pc:docMk/>
            <pc:sldMk cId="888006455" sldId="1887"/>
            <ac:spMk id="11" creationId="{2A19F2A1-01A6-7F86-75F2-82EBAA2E4700}"/>
          </ac:spMkLst>
        </pc:spChg>
        <pc:spChg chg="add mod">
          <ac:chgData name="Lukas Brunke" userId="S::lukas.brunke@tum.de::ff311373-8bdf-4733-a306-fe926aad07ea" providerId="AD" clId="Web-{BDF697E0-9620-9CF8-28CF-64E042D47A9D}" dt="2023-04-24T11:29:36.563" v="359" actId="20577"/>
          <ac:spMkLst>
            <pc:docMk/>
            <pc:sldMk cId="888006455" sldId="1887"/>
            <ac:spMk id="12" creationId="{8417BB9D-DBFC-695B-6364-A08B59D3611F}"/>
          </ac:spMkLst>
        </pc:spChg>
        <pc:spChg chg="add mod">
          <ac:chgData name="Lukas Brunke" userId="S::lukas.brunke@tum.de::ff311373-8bdf-4733-a306-fe926aad07ea" providerId="AD" clId="Web-{BDF697E0-9620-9CF8-28CF-64E042D47A9D}" dt="2023-04-24T11:29:39.329" v="360" actId="20577"/>
          <ac:spMkLst>
            <pc:docMk/>
            <pc:sldMk cId="888006455" sldId="1887"/>
            <ac:spMk id="13" creationId="{509E516C-B740-4FC6-BFD5-80E01B7C26ED}"/>
          </ac:spMkLst>
        </pc:spChg>
        <pc:spChg chg="add mod">
          <ac:chgData name="Lukas Brunke" userId="S::lukas.brunke@tum.de::ff311373-8bdf-4733-a306-fe926aad07ea" providerId="AD" clId="Web-{BDF697E0-9620-9CF8-28CF-64E042D47A9D}" dt="2023-04-24T11:29:28.719" v="357" actId="20577"/>
          <ac:spMkLst>
            <pc:docMk/>
            <pc:sldMk cId="888006455" sldId="1887"/>
            <ac:spMk id="14" creationId="{CFF7AC32-87CF-3BD6-68D7-D5C5F64AE8A7}"/>
          </ac:spMkLst>
        </pc:spChg>
        <pc:spChg chg="add mod">
          <ac:chgData name="Lukas Brunke" userId="S::lukas.brunke@tum.de::ff311373-8bdf-4733-a306-fe926aad07ea" providerId="AD" clId="Web-{BDF697E0-9620-9CF8-28CF-64E042D47A9D}" dt="2023-04-24T11:53:20.703" v="544"/>
          <ac:spMkLst>
            <pc:docMk/>
            <pc:sldMk cId="888006455" sldId="1887"/>
            <ac:spMk id="15" creationId="{35949DB6-DA7E-E918-E4DD-1C3DA6375895}"/>
          </ac:spMkLst>
        </pc:spChg>
        <pc:spChg chg="add mod">
          <ac:chgData name="Lukas Brunke" userId="S::lukas.brunke@tum.de::ff311373-8bdf-4733-a306-fe926aad07ea" providerId="AD" clId="Web-{BDF697E0-9620-9CF8-28CF-64E042D47A9D}" dt="2023-04-24T14:06:27.500" v="794" actId="1076"/>
          <ac:spMkLst>
            <pc:docMk/>
            <pc:sldMk cId="888006455" sldId="1887"/>
            <ac:spMk id="16" creationId="{4D37761D-3963-E660-486E-1A601E280FD4}"/>
          </ac:spMkLst>
        </pc:spChg>
        <pc:spChg chg="add del">
          <ac:chgData name="Lukas Brunke" userId="S::lukas.brunke@tum.de::ff311373-8bdf-4733-a306-fe926aad07ea" providerId="AD" clId="Web-{BDF697E0-9620-9CF8-28CF-64E042D47A9D}" dt="2023-04-24T11:25:03.585" v="292"/>
          <ac:spMkLst>
            <pc:docMk/>
            <pc:sldMk cId="888006455" sldId="1887"/>
            <ac:spMk id="16" creationId="{A423C9C4-4374-D137-379F-83FA5FA1A1C4}"/>
          </ac:spMkLst>
        </pc:spChg>
        <pc:spChg chg="add mod">
          <ac:chgData name="Lukas Brunke" userId="S::lukas.brunke@tum.de::ff311373-8bdf-4733-a306-fe926aad07ea" providerId="AD" clId="Web-{BDF697E0-9620-9CF8-28CF-64E042D47A9D}" dt="2023-04-24T14:09:49.788" v="836" actId="20577"/>
          <ac:spMkLst>
            <pc:docMk/>
            <pc:sldMk cId="888006455" sldId="1887"/>
            <ac:spMk id="17" creationId="{A38F37A2-C37E-6772-7016-17A006931E8F}"/>
          </ac:spMkLst>
        </pc:spChg>
        <pc:spChg chg="add del">
          <ac:chgData name="Lukas Brunke" userId="S::lukas.brunke@tum.de::ff311373-8bdf-4733-a306-fe926aad07ea" providerId="AD" clId="Web-{BDF697E0-9620-9CF8-28CF-64E042D47A9D}" dt="2023-04-24T11:25:03.585" v="291"/>
          <ac:spMkLst>
            <pc:docMk/>
            <pc:sldMk cId="888006455" sldId="1887"/>
            <ac:spMk id="17" creationId="{E85CA004-B262-1275-7E36-33DC05AC4185}"/>
          </ac:spMkLst>
        </pc:spChg>
        <pc:spChg chg="add mod ord">
          <ac:chgData name="Lukas Brunke" userId="S::lukas.brunke@tum.de::ff311373-8bdf-4733-a306-fe926aad07ea" providerId="AD" clId="Web-{BDF697E0-9620-9CF8-28CF-64E042D47A9D}" dt="2023-04-24T14:05:58.030" v="790"/>
          <ac:spMkLst>
            <pc:docMk/>
            <pc:sldMk cId="888006455" sldId="1887"/>
            <ac:spMk id="19" creationId="{AD63172A-D4F2-E0E6-D23A-05EE27377D1A}"/>
          </ac:spMkLst>
        </pc:spChg>
        <pc:spChg chg="add del mod">
          <ac:chgData name="Lukas Brunke" userId="S::lukas.brunke@tum.de::ff311373-8bdf-4733-a306-fe926aad07ea" providerId="AD" clId="Web-{BDF697E0-9620-9CF8-28CF-64E042D47A9D}" dt="2023-04-24T11:25:57.462" v="301"/>
          <ac:spMkLst>
            <pc:docMk/>
            <pc:sldMk cId="888006455" sldId="1887"/>
            <ac:spMk id="20" creationId="{3034568F-A1A8-6DB6-9BE6-ED36C013AA4D}"/>
          </ac:spMkLst>
        </pc:spChg>
        <pc:spChg chg="add mod ord">
          <ac:chgData name="Lukas Brunke" userId="S::lukas.brunke@tum.de::ff311373-8bdf-4733-a306-fe926aad07ea" providerId="AD" clId="Web-{BDF697E0-9620-9CF8-28CF-64E042D47A9D}" dt="2023-04-24T11:36:12.513" v="437"/>
          <ac:spMkLst>
            <pc:docMk/>
            <pc:sldMk cId="888006455" sldId="1887"/>
            <ac:spMk id="21" creationId="{DAC275A4-F9A8-CF09-F8C1-4261EAFF9D4E}"/>
          </ac:spMkLst>
        </pc:spChg>
        <pc:spChg chg="add mod ord">
          <ac:chgData name="Lukas Brunke" userId="S::lukas.brunke@tum.de::ff311373-8bdf-4733-a306-fe926aad07ea" providerId="AD" clId="Web-{BDF697E0-9620-9CF8-28CF-64E042D47A9D}" dt="2023-04-24T14:05:51.046" v="789"/>
          <ac:spMkLst>
            <pc:docMk/>
            <pc:sldMk cId="888006455" sldId="1887"/>
            <ac:spMk id="22" creationId="{817E84B9-8014-F5A8-4CB7-F626E9801B1C}"/>
          </ac:spMkLst>
        </pc:spChg>
        <pc:spChg chg="add mod">
          <ac:chgData name="Lukas Brunke" userId="S::lukas.brunke@tum.de::ff311373-8bdf-4733-a306-fe926aad07ea" providerId="AD" clId="Web-{BDF697E0-9620-9CF8-28CF-64E042D47A9D}" dt="2023-04-24T11:41:19.054" v="496" actId="14100"/>
          <ac:spMkLst>
            <pc:docMk/>
            <pc:sldMk cId="888006455" sldId="1887"/>
            <ac:spMk id="23" creationId="{DD220E4A-A917-B18C-BAFB-EC8876FEB12C}"/>
          </ac:spMkLst>
        </pc:spChg>
        <pc:spChg chg="add mod">
          <ac:chgData name="Lukas Brunke" userId="S::lukas.brunke@tum.de::ff311373-8bdf-4733-a306-fe926aad07ea" providerId="AD" clId="Web-{BDF697E0-9620-9CF8-28CF-64E042D47A9D}" dt="2023-04-24T11:38:27.033" v="466" actId="1076"/>
          <ac:spMkLst>
            <pc:docMk/>
            <pc:sldMk cId="888006455" sldId="1887"/>
            <ac:spMk id="24" creationId="{10B047C8-95F2-EC0D-924F-2589ADBDA16A}"/>
          </ac:spMkLst>
        </pc:spChg>
        <pc:spChg chg="add mod">
          <ac:chgData name="Lukas Brunke" userId="S::lukas.brunke@tum.de::ff311373-8bdf-4733-a306-fe926aad07ea" providerId="AD" clId="Web-{BDF697E0-9620-9CF8-28CF-64E042D47A9D}" dt="2023-04-24T14:06:49.891" v="800" actId="1076"/>
          <ac:spMkLst>
            <pc:docMk/>
            <pc:sldMk cId="888006455" sldId="1887"/>
            <ac:spMk id="25" creationId="{CF916090-079A-E627-25BC-CFC9324221EE}"/>
          </ac:spMkLst>
        </pc:spChg>
      </pc:sldChg>
      <pc:sldChg chg="add del replId">
        <pc:chgData name="Lukas Brunke" userId="S::lukas.brunke@tum.de::ff311373-8bdf-4733-a306-fe926aad07ea" providerId="AD" clId="Web-{BDF697E0-9620-9CF8-28CF-64E042D47A9D}" dt="2023-04-24T11:18:14.947" v="38"/>
        <pc:sldMkLst>
          <pc:docMk/>
          <pc:sldMk cId="852172126" sldId="1888"/>
        </pc:sldMkLst>
      </pc:sldChg>
      <pc:sldChg chg="add del replId">
        <pc:chgData name="Lukas Brunke" userId="S::lukas.brunke@tum.de::ff311373-8bdf-4733-a306-fe926aad07ea" providerId="AD" clId="Web-{BDF697E0-9620-9CF8-28CF-64E042D47A9D}" dt="2023-04-24T11:17:48.540" v="36"/>
        <pc:sldMkLst>
          <pc:docMk/>
          <pc:sldMk cId="2834418476" sldId="1888"/>
        </pc:sldMkLst>
      </pc:sldChg>
      <pc:sldChg chg="modSp add ord replId">
        <pc:chgData name="Lukas Brunke" userId="S::lukas.brunke@tum.de::ff311373-8bdf-4733-a306-fe926aad07ea" providerId="AD" clId="Web-{BDF697E0-9620-9CF8-28CF-64E042D47A9D}" dt="2023-04-24T11:49:58.165" v="511" actId="20577"/>
        <pc:sldMkLst>
          <pc:docMk/>
          <pc:sldMk cId="2790620602" sldId="1889"/>
        </pc:sldMkLst>
        <pc:spChg chg="mod">
          <ac:chgData name="Lukas Brunke" userId="S::lukas.brunke@tum.de::ff311373-8bdf-4733-a306-fe926aad07ea" providerId="AD" clId="Web-{BDF697E0-9620-9CF8-28CF-64E042D47A9D}" dt="2023-04-24T11:49:23.711" v="505" actId="20577"/>
          <ac:spMkLst>
            <pc:docMk/>
            <pc:sldMk cId="2790620602" sldId="1889"/>
            <ac:spMk id="2" creationId="{860A66C9-E2C9-845E-1650-59AD99D0D8A7}"/>
          </ac:spMkLst>
        </pc:spChg>
        <pc:spChg chg="mod">
          <ac:chgData name="Lukas Brunke" userId="S::lukas.brunke@tum.de::ff311373-8bdf-4733-a306-fe926aad07ea" providerId="AD" clId="Web-{BDF697E0-9620-9CF8-28CF-64E042D47A9D}" dt="2023-04-24T11:49:58.165" v="511" actId="20577"/>
          <ac:spMkLst>
            <pc:docMk/>
            <pc:sldMk cId="2790620602" sldId="1889"/>
            <ac:spMk id="3" creationId="{748A3625-4AB3-899F-F11B-D4D1B0E3FDA8}"/>
          </ac:spMkLst>
        </pc:spChg>
      </pc:sldChg>
      <pc:sldChg chg="add del ord replId">
        <pc:chgData name="Lukas Brunke" userId="S::lukas.brunke@tum.de::ff311373-8bdf-4733-a306-fe926aad07ea" providerId="AD" clId="Web-{BDF697E0-9620-9CF8-28CF-64E042D47A9D}" dt="2023-04-24T11:53:42.844" v="545"/>
        <pc:sldMkLst>
          <pc:docMk/>
          <pc:sldMk cId="1230613335" sldId="1892"/>
        </pc:sldMkLst>
      </pc:sldChg>
      <pc:sldChg chg="modSp add replId">
        <pc:chgData name="Lukas Brunke" userId="S::lukas.brunke@tum.de::ff311373-8bdf-4733-a306-fe926aad07ea" providerId="AD" clId="Web-{BDF697E0-9620-9CF8-28CF-64E042D47A9D}" dt="2023-04-24T11:51:31.199" v="530" actId="20577"/>
        <pc:sldMkLst>
          <pc:docMk/>
          <pc:sldMk cId="2421947847" sldId="1895"/>
        </pc:sldMkLst>
        <pc:spChg chg="mod">
          <ac:chgData name="Lukas Brunke" userId="S::lukas.brunke@tum.de::ff311373-8bdf-4733-a306-fe926aad07ea" providerId="AD" clId="Web-{BDF697E0-9620-9CF8-28CF-64E042D47A9D}" dt="2023-04-24T11:51:26.043" v="526" actId="20577"/>
          <ac:spMkLst>
            <pc:docMk/>
            <pc:sldMk cId="2421947847" sldId="1895"/>
            <ac:spMk id="2" creationId="{860A66C9-E2C9-845E-1650-59AD99D0D8A7}"/>
          </ac:spMkLst>
        </pc:spChg>
        <pc:spChg chg="mod">
          <ac:chgData name="Lukas Brunke" userId="S::lukas.brunke@tum.de::ff311373-8bdf-4733-a306-fe926aad07ea" providerId="AD" clId="Web-{BDF697E0-9620-9CF8-28CF-64E042D47A9D}" dt="2023-04-24T11:51:31.199" v="530" actId="20577"/>
          <ac:spMkLst>
            <pc:docMk/>
            <pc:sldMk cId="2421947847" sldId="1895"/>
            <ac:spMk id="3" creationId="{748A3625-4AB3-899F-F11B-D4D1B0E3FDA8}"/>
          </ac:spMkLst>
        </pc:spChg>
      </pc:sldChg>
      <pc:sldChg chg="addSp modSp add replId">
        <pc:chgData name="Lukas Brunke" userId="S::lukas.brunke@tum.de::ff311373-8bdf-4733-a306-fe926aad07ea" providerId="AD" clId="Web-{BDF697E0-9620-9CF8-28CF-64E042D47A9D}" dt="2023-04-24T12:17:26.937" v="729" actId="1076"/>
        <pc:sldMkLst>
          <pc:docMk/>
          <pc:sldMk cId="3693150319" sldId="1896"/>
        </pc:sldMkLst>
        <pc:spChg chg="mod">
          <ac:chgData name="Lukas Brunke" userId="S::lukas.brunke@tum.de::ff311373-8bdf-4733-a306-fe926aad07ea" providerId="AD" clId="Web-{BDF697E0-9620-9CF8-28CF-64E042D47A9D}" dt="2023-04-24T11:52:05.013" v="535" actId="20577"/>
          <ac:spMkLst>
            <pc:docMk/>
            <pc:sldMk cId="3693150319" sldId="1896"/>
            <ac:spMk id="2" creationId="{860A66C9-E2C9-845E-1650-59AD99D0D8A7}"/>
          </ac:spMkLst>
        </pc:spChg>
        <pc:spChg chg="mod">
          <ac:chgData name="Lukas Brunke" userId="S::lukas.brunke@tum.de::ff311373-8bdf-4733-a306-fe926aad07ea" providerId="AD" clId="Web-{BDF697E0-9620-9CF8-28CF-64E042D47A9D}" dt="2023-04-24T11:52:14.997" v="538" actId="20577"/>
          <ac:spMkLst>
            <pc:docMk/>
            <pc:sldMk cId="3693150319" sldId="1896"/>
            <ac:spMk id="3" creationId="{748A3625-4AB3-899F-F11B-D4D1B0E3FDA8}"/>
          </ac:spMkLst>
        </pc:spChg>
        <pc:picChg chg="add mod">
          <ac:chgData name="Lukas Brunke" userId="S::lukas.brunke@tum.de::ff311373-8bdf-4733-a306-fe926aad07ea" providerId="AD" clId="Web-{BDF697E0-9620-9CF8-28CF-64E042D47A9D}" dt="2023-04-24T12:17:26.702" v="728" actId="1076"/>
          <ac:picMkLst>
            <pc:docMk/>
            <pc:sldMk cId="3693150319" sldId="1896"/>
            <ac:picMk id="6" creationId="{DD8F5CD8-2DFB-614A-EBAA-399B8097672D}"/>
          </ac:picMkLst>
        </pc:picChg>
        <pc:picChg chg="add mod">
          <ac:chgData name="Lukas Brunke" userId="S::lukas.brunke@tum.de::ff311373-8bdf-4733-a306-fe926aad07ea" providerId="AD" clId="Web-{BDF697E0-9620-9CF8-28CF-64E042D47A9D}" dt="2023-04-24T12:17:26.937" v="729" actId="1076"/>
          <ac:picMkLst>
            <pc:docMk/>
            <pc:sldMk cId="3693150319" sldId="1896"/>
            <ac:picMk id="10" creationId="{60DCFBE9-F8C6-8C6F-5761-CD35FA356FC6}"/>
          </ac:picMkLst>
        </pc:picChg>
      </pc:sldChg>
      <pc:sldChg chg="addSp modSp add replId">
        <pc:chgData name="Lukas Brunke" userId="S::lukas.brunke@tum.de::ff311373-8bdf-4733-a306-fe926aad07ea" providerId="AD" clId="Web-{BDF697E0-9620-9CF8-28CF-64E042D47A9D}" dt="2023-04-24T12:09:49.438" v="700" actId="1076"/>
        <pc:sldMkLst>
          <pc:docMk/>
          <pc:sldMk cId="1243857911" sldId="1897"/>
        </pc:sldMkLst>
        <pc:spChg chg="mod">
          <ac:chgData name="Lukas Brunke" userId="S::lukas.brunke@tum.de::ff311373-8bdf-4733-a306-fe926aad07ea" providerId="AD" clId="Web-{BDF697E0-9620-9CF8-28CF-64E042D47A9D}" dt="2023-04-24T11:53:00.436" v="543" actId="20577"/>
          <ac:spMkLst>
            <pc:docMk/>
            <pc:sldMk cId="1243857911" sldId="1897"/>
            <ac:spMk id="2" creationId="{860A66C9-E2C9-845E-1650-59AD99D0D8A7}"/>
          </ac:spMkLst>
        </pc:spChg>
        <pc:spChg chg="mod">
          <ac:chgData name="Lukas Brunke" userId="S::lukas.brunke@tum.de::ff311373-8bdf-4733-a306-fe926aad07ea" providerId="AD" clId="Web-{BDF697E0-9620-9CF8-28CF-64E042D47A9D}" dt="2023-04-24T11:54:08.798" v="549" actId="20577"/>
          <ac:spMkLst>
            <pc:docMk/>
            <pc:sldMk cId="1243857911" sldId="1897"/>
            <ac:spMk id="3" creationId="{748A3625-4AB3-899F-F11B-D4D1B0E3FDA8}"/>
          </ac:spMkLst>
        </pc:spChg>
        <pc:picChg chg="add mod">
          <ac:chgData name="Lukas Brunke" userId="S::lukas.brunke@tum.de::ff311373-8bdf-4733-a306-fe926aad07ea" providerId="AD" clId="Web-{BDF697E0-9620-9CF8-28CF-64E042D47A9D}" dt="2023-04-24T12:09:49.438" v="700" actId="1076"/>
          <ac:picMkLst>
            <pc:docMk/>
            <pc:sldMk cId="1243857911" sldId="1897"/>
            <ac:picMk id="6" creationId="{6B70561A-A74B-E96A-93F3-6A689F3E807C}"/>
          </ac:picMkLst>
        </pc:picChg>
      </pc:sldChg>
      <pc:sldChg chg="modSp add ord replId">
        <pc:chgData name="Lukas Brunke" userId="S::lukas.brunke@tum.de::ff311373-8bdf-4733-a306-fe926aad07ea" providerId="AD" clId="Web-{BDF697E0-9620-9CF8-28CF-64E042D47A9D}" dt="2023-04-24T12:05:44.617" v="688" actId="14100"/>
        <pc:sldMkLst>
          <pc:docMk/>
          <pc:sldMk cId="2914131846" sldId="1898"/>
        </pc:sldMkLst>
        <pc:spChg chg="mod">
          <ac:chgData name="Lukas Brunke" userId="S::lukas.brunke@tum.de::ff311373-8bdf-4733-a306-fe926aad07ea" providerId="AD" clId="Web-{BDF697E0-9620-9CF8-28CF-64E042D47A9D}" dt="2023-04-24T12:05:25.945" v="687"/>
          <ac:spMkLst>
            <pc:docMk/>
            <pc:sldMk cId="2914131846" sldId="1898"/>
            <ac:spMk id="10" creationId="{76AC7B72-5BE4-7488-44EC-BB5E7CE5D39F}"/>
          </ac:spMkLst>
        </pc:spChg>
        <pc:spChg chg="mod">
          <ac:chgData name="Lukas Brunke" userId="S::lukas.brunke@tum.de::ff311373-8bdf-4733-a306-fe926aad07ea" providerId="AD" clId="Web-{BDF697E0-9620-9CF8-28CF-64E042D47A9D}" dt="2023-04-24T12:05:44.617" v="688" actId="14100"/>
          <ac:spMkLst>
            <pc:docMk/>
            <pc:sldMk cId="2914131846" sldId="1898"/>
            <ac:spMk id="21" creationId="{DAC275A4-F9A8-CF09-F8C1-4261EAFF9D4E}"/>
          </ac:spMkLst>
        </pc:spChg>
      </pc:sldChg>
      <pc:sldChg chg="addSp modSp add replId">
        <pc:chgData name="Lukas Brunke" userId="S::lukas.brunke@tum.de::ff311373-8bdf-4733-a306-fe926aad07ea" providerId="AD" clId="Web-{BDF697E0-9620-9CF8-28CF-64E042D47A9D}" dt="2023-04-24T12:06:35.666" v="693" actId="1076"/>
        <pc:sldMkLst>
          <pc:docMk/>
          <pc:sldMk cId="3874710503" sldId="1900"/>
        </pc:sldMkLst>
        <pc:spChg chg="mod">
          <ac:chgData name="Lukas Brunke" userId="S::lukas.brunke@tum.de::ff311373-8bdf-4733-a306-fe926aad07ea" providerId="AD" clId="Web-{BDF697E0-9620-9CF8-28CF-64E042D47A9D}" dt="2023-04-24T11:55:34.769" v="554" actId="20577"/>
          <ac:spMkLst>
            <pc:docMk/>
            <pc:sldMk cId="3874710503" sldId="1900"/>
            <ac:spMk id="2" creationId="{860A66C9-E2C9-845E-1650-59AD99D0D8A7}"/>
          </ac:spMkLst>
        </pc:spChg>
        <pc:spChg chg="mod">
          <ac:chgData name="Lukas Brunke" userId="S::lukas.brunke@tum.de::ff311373-8bdf-4733-a306-fe926aad07ea" providerId="AD" clId="Web-{BDF697E0-9620-9CF8-28CF-64E042D47A9D}" dt="2023-04-24T11:57:31.273" v="650" actId="20577"/>
          <ac:spMkLst>
            <pc:docMk/>
            <pc:sldMk cId="3874710503" sldId="1900"/>
            <ac:spMk id="3" creationId="{748A3625-4AB3-899F-F11B-D4D1B0E3FDA8}"/>
          </ac:spMkLst>
        </pc:spChg>
        <pc:picChg chg="add mod">
          <ac:chgData name="Lukas Brunke" userId="S::lukas.brunke@tum.de::ff311373-8bdf-4733-a306-fe926aad07ea" providerId="AD" clId="Web-{BDF697E0-9620-9CF8-28CF-64E042D47A9D}" dt="2023-04-24T12:06:35.666" v="693" actId="1076"/>
          <ac:picMkLst>
            <pc:docMk/>
            <pc:sldMk cId="3874710503" sldId="1900"/>
            <ac:picMk id="6" creationId="{4C6CF7FB-393E-95AE-C0A9-C926B30AE64D}"/>
          </ac:picMkLst>
        </pc:picChg>
      </pc:sldChg>
      <pc:sldChg chg="modSp add replId">
        <pc:chgData name="Lukas Brunke" userId="S::lukas.brunke@tum.de::ff311373-8bdf-4733-a306-fe926aad07ea" providerId="AD" clId="Web-{BDF697E0-9620-9CF8-28CF-64E042D47A9D}" dt="2023-04-24T11:58:15.243" v="658" actId="20577"/>
        <pc:sldMkLst>
          <pc:docMk/>
          <pc:sldMk cId="4135878536" sldId="1901"/>
        </pc:sldMkLst>
        <pc:spChg chg="mod">
          <ac:chgData name="Lukas Brunke" userId="S::lukas.brunke@tum.de::ff311373-8bdf-4733-a306-fe926aad07ea" providerId="AD" clId="Web-{BDF697E0-9620-9CF8-28CF-64E042D47A9D}" dt="2023-04-24T11:58:09.837" v="656" actId="20577"/>
          <ac:spMkLst>
            <pc:docMk/>
            <pc:sldMk cId="4135878536" sldId="1901"/>
            <ac:spMk id="2" creationId="{860A66C9-E2C9-845E-1650-59AD99D0D8A7}"/>
          </ac:spMkLst>
        </pc:spChg>
        <pc:spChg chg="mod">
          <ac:chgData name="Lukas Brunke" userId="S::lukas.brunke@tum.de::ff311373-8bdf-4733-a306-fe926aad07ea" providerId="AD" clId="Web-{BDF697E0-9620-9CF8-28CF-64E042D47A9D}" dt="2023-04-24T11:58:15.243" v="658" actId="20577"/>
          <ac:spMkLst>
            <pc:docMk/>
            <pc:sldMk cId="4135878536" sldId="1901"/>
            <ac:spMk id="3" creationId="{748A3625-4AB3-899F-F11B-D4D1B0E3FDA8}"/>
          </ac:spMkLst>
        </pc:spChg>
      </pc:sldChg>
      <pc:sldChg chg="addSp delSp modSp add replId">
        <pc:chgData name="Lukas Brunke" userId="S::lukas.brunke@tum.de::ff311373-8bdf-4733-a306-fe926aad07ea" providerId="AD" clId="Web-{BDF697E0-9620-9CF8-28CF-64E042D47A9D}" dt="2023-04-24T12:10:46.080" v="715" actId="1076"/>
        <pc:sldMkLst>
          <pc:docMk/>
          <pc:sldMk cId="1580862657" sldId="1902"/>
        </pc:sldMkLst>
        <pc:spChg chg="mod">
          <ac:chgData name="Lukas Brunke" userId="S::lukas.brunke@tum.de::ff311373-8bdf-4733-a306-fe926aad07ea" providerId="AD" clId="Web-{BDF697E0-9620-9CF8-28CF-64E042D47A9D}" dt="2023-04-24T12:00:34.529" v="670" actId="20577"/>
          <ac:spMkLst>
            <pc:docMk/>
            <pc:sldMk cId="1580862657" sldId="1902"/>
            <ac:spMk id="2" creationId="{860A66C9-E2C9-845E-1650-59AD99D0D8A7}"/>
          </ac:spMkLst>
        </pc:spChg>
        <pc:spChg chg="mod">
          <ac:chgData name="Lukas Brunke" userId="S::lukas.brunke@tum.de::ff311373-8bdf-4733-a306-fe926aad07ea" providerId="AD" clId="Web-{BDF697E0-9620-9CF8-28CF-64E042D47A9D}" dt="2023-04-24T12:01:42.531" v="675" actId="20577"/>
          <ac:spMkLst>
            <pc:docMk/>
            <pc:sldMk cId="1580862657" sldId="1902"/>
            <ac:spMk id="3" creationId="{748A3625-4AB3-899F-F11B-D4D1B0E3FDA8}"/>
          </ac:spMkLst>
        </pc:spChg>
        <pc:picChg chg="add del mod">
          <ac:chgData name="Lukas Brunke" userId="S::lukas.brunke@tum.de::ff311373-8bdf-4733-a306-fe926aad07ea" providerId="AD" clId="Web-{BDF697E0-9620-9CF8-28CF-64E042D47A9D}" dt="2023-04-24T12:10:27.127" v="706"/>
          <ac:picMkLst>
            <pc:docMk/>
            <pc:sldMk cId="1580862657" sldId="1902"/>
            <ac:picMk id="6" creationId="{D7BB719A-E4D8-CEF3-DDB1-938E21957B18}"/>
          </ac:picMkLst>
        </pc:picChg>
        <pc:picChg chg="add mod">
          <ac:chgData name="Lukas Brunke" userId="S::lukas.brunke@tum.de::ff311373-8bdf-4733-a306-fe926aad07ea" providerId="AD" clId="Web-{BDF697E0-9620-9CF8-28CF-64E042D47A9D}" dt="2023-04-24T12:10:43.955" v="714" actId="1076"/>
          <ac:picMkLst>
            <pc:docMk/>
            <pc:sldMk cId="1580862657" sldId="1902"/>
            <ac:picMk id="7" creationId="{3BBC37C1-A481-7222-7FE8-F51F484EC325}"/>
          </ac:picMkLst>
        </pc:picChg>
        <pc:picChg chg="add mod">
          <ac:chgData name="Lukas Brunke" userId="S::lukas.brunke@tum.de::ff311373-8bdf-4733-a306-fe926aad07ea" providerId="AD" clId="Web-{BDF697E0-9620-9CF8-28CF-64E042D47A9D}" dt="2023-04-24T12:10:46.080" v="715" actId="1076"/>
          <ac:picMkLst>
            <pc:docMk/>
            <pc:sldMk cId="1580862657" sldId="1902"/>
            <ac:picMk id="8" creationId="{2EDC8110-2672-5BC4-9005-158F34D1029C}"/>
          </ac:picMkLst>
        </pc:picChg>
      </pc:sldChg>
      <pc:sldChg chg="addSp modSp add replId">
        <pc:chgData name="Lukas Brunke" userId="S::lukas.brunke@tum.de::ff311373-8bdf-4733-a306-fe926aad07ea" providerId="AD" clId="Web-{BDF697E0-9620-9CF8-28CF-64E042D47A9D}" dt="2023-04-24T12:25:19.718" v="782" actId="1076"/>
        <pc:sldMkLst>
          <pc:docMk/>
          <pc:sldMk cId="1171335224" sldId="1903"/>
        </pc:sldMkLst>
        <pc:spChg chg="mod">
          <ac:chgData name="Lukas Brunke" userId="S::lukas.brunke@tum.de::ff311373-8bdf-4733-a306-fe926aad07ea" providerId="AD" clId="Web-{BDF697E0-9620-9CF8-28CF-64E042D47A9D}" dt="2023-04-24T12:01:54.719" v="677" actId="20577"/>
          <ac:spMkLst>
            <pc:docMk/>
            <pc:sldMk cId="1171335224" sldId="1903"/>
            <ac:spMk id="2" creationId="{860A66C9-E2C9-845E-1650-59AD99D0D8A7}"/>
          </ac:spMkLst>
        </pc:spChg>
        <pc:spChg chg="mod">
          <ac:chgData name="Lukas Brunke" userId="S::lukas.brunke@tum.de::ff311373-8bdf-4733-a306-fe926aad07ea" providerId="AD" clId="Web-{BDF697E0-9620-9CF8-28CF-64E042D47A9D}" dt="2023-04-24T12:01:46.047" v="676" actId="20577"/>
          <ac:spMkLst>
            <pc:docMk/>
            <pc:sldMk cId="1171335224" sldId="1903"/>
            <ac:spMk id="3" creationId="{748A3625-4AB3-899F-F11B-D4D1B0E3FDA8}"/>
          </ac:spMkLst>
        </pc:spChg>
        <pc:picChg chg="add mod">
          <ac:chgData name="Lukas Brunke" userId="S::lukas.brunke@tum.de::ff311373-8bdf-4733-a306-fe926aad07ea" providerId="AD" clId="Web-{BDF697E0-9620-9CF8-28CF-64E042D47A9D}" dt="2023-04-24T12:25:19.718" v="782" actId="1076"/>
          <ac:picMkLst>
            <pc:docMk/>
            <pc:sldMk cId="1171335224" sldId="1903"/>
            <ac:picMk id="6" creationId="{AC62C259-AA37-BEF8-92E2-D444FF5F616D}"/>
          </ac:picMkLst>
        </pc:picChg>
      </pc:sldChg>
      <pc:sldChg chg="addSp delSp modSp add replId">
        <pc:chgData name="Lukas Brunke" userId="S::lukas.brunke@tum.de::ff311373-8bdf-4733-a306-fe926aad07ea" providerId="AD" clId="Web-{BDF697E0-9620-9CF8-28CF-64E042D47A9D}" dt="2023-04-24T12:23:23.573" v="779" actId="1076"/>
        <pc:sldMkLst>
          <pc:docMk/>
          <pc:sldMk cId="634629230" sldId="1904"/>
        </pc:sldMkLst>
        <pc:spChg chg="mod">
          <ac:chgData name="Lukas Brunke" userId="S::lukas.brunke@tum.de::ff311373-8bdf-4733-a306-fe926aad07ea" providerId="AD" clId="Web-{BDF697E0-9620-9CF8-28CF-64E042D47A9D}" dt="2023-04-24T12:02:12.032" v="678" actId="20577"/>
          <ac:spMkLst>
            <pc:docMk/>
            <pc:sldMk cId="634629230" sldId="1904"/>
            <ac:spMk id="2" creationId="{860A66C9-E2C9-845E-1650-59AD99D0D8A7}"/>
          </ac:spMkLst>
        </pc:spChg>
        <pc:spChg chg="mod">
          <ac:chgData name="Lukas Brunke" userId="S::lukas.brunke@tum.de::ff311373-8bdf-4733-a306-fe926aad07ea" providerId="AD" clId="Web-{BDF697E0-9620-9CF8-28CF-64E042D47A9D}" dt="2023-04-24T12:02:30.298" v="679" actId="20577"/>
          <ac:spMkLst>
            <pc:docMk/>
            <pc:sldMk cId="634629230" sldId="1904"/>
            <ac:spMk id="3" creationId="{748A3625-4AB3-899F-F11B-D4D1B0E3FDA8}"/>
          </ac:spMkLst>
        </pc:spChg>
        <pc:spChg chg="add mod">
          <ac:chgData name="Lukas Brunke" userId="S::lukas.brunke@tum.de::ff311373-8bdf-4733-a306-fe926aad07ea" providerId="AD" clId="Web-{BDF697E0-9620-9CF8-28CF-64E042D47A9D}" dt="2023-04-24T12:21:11.006" v="755" actId="14100"/>
          <ac:spMkLst>
            <pc:docMk/>
            <pc:sldMk cId="634629230" sldId="1904"/>
            <ac:spMk id="11" creationId="{1A567205-1E0A-ACB4-1BFA-BA49560748AF}"/>
          </ac:spMkLst>
        </pc:spChg>
        <pc:spChg chg="add mod">
          <ac:chgData name="Lukas Brunke" userId="S::lukas.brunke@tum.de::ff311373-8bdf-4733-a306-fe926aad07ea" providerId="AD" clId="Web-{BDF697E0-9620-9CF8-28CF-64E042D47A9D}" dt="2023-04-24T12:22:07.618" v="766"/>
          <ac:spMkLst>
            <pc:docMk/>
            <pc:sldMk cId="634629230" sldId="1904"/>
            <ac:spMk id="14" creationId="{E5EBD424-C6CC-CDE7-9E51-F415146A46DF}"/>
          </ac:spMkLst>
        </pc:spChg>
        <pc:spChg chg="add">
          <ac:chgData name="Lukas Brunke" userId="S::lukas.brunke@tum.de::ff311373-8bdf-4733-a306-fe926aad07ea" providerId="AD" clId="Web-{BDF697E0-9620-9CF8-28CF-64E042D47A9D}" dt="2023-04-24T12:22:51.541" v="768"/>
          <ac:spMkLst>
            <pc:docMk/>
            <pc:sldMk cId="634629230" sldId="1904"/>
            <ac:spMk id="15" creationId="{B41516CE-8347-DE88-88D9-F1D44C197D30}"/>
          </ac:spMkLst>
        </pc:spChg>
        <pc:spChg chg="add mod">
          <ac:chgData name="Lukas Brunke" userId="S::lukas.brunke@tum.de::ff311373-8bdf-4733-a306-fe926aad07ea" providerId="AD" clId="Web-{BDF697E0-9620-9CF8-28CF-64E042D47A9D}" dt="2023-04-24T12:23:23.573" v="779" actId="1076"/>
          <ac:spMkLst>
            <pc:docMk/>
            <pc:sldMk cId="634629230" sldId="1904"/>
            <ac:spMk id="16" creationId="{5076687A-3B5A-1120-BF1E-AA70FC6BF5DA}"/>
          </ac:spMkLst>
        </pc:spChg>
        <pc:picChg chg="add mod">
          <ac:chgData name="Lukas Brunke" userId="S::lukas.brunke@tum.de::ff311373-8bdf-4733-a306-fe926aad07ea" providerId="AD" clId="Web-{BDF697E0-9620-9CF8-28CF-64E042D47A9D}" dt="2023-04-24T12:20:33.146" v="746" actId="1076"/>
          <ac:picMkLst>
            <pc:docMk/>
            <pc:sldMk cId="634629230" sldId="1904"/>
            <ac:picMk id="6" creationId="{F9CCF951-AD23-F714-0E5B-12E603920734}"/>
          </ac:picMkLst>
        </pc:picChg>
        <pc:picChg chg="add mod">
          <ac:chgData name="Lukas Brunke" userId="S::lukas.brunke@tum.de::ff311373-8bdf-4733-a306-fe926aad07ea" providerId="AD" clId="Web-{BDF697E0-9620-9CF8-28CF-64E042D47A9D}" dt="2023-04-24T12:22:31.509" v="767" actId="1076"/>
          <ac:picMkLst>
            <pc:docMk/>
            <pc:sldMk cId="634629230" sldId="1904"/>
            <ac:picMk id="13" creationId="{629B996D-C7C6-93C5-F126-9D5DA75F43EB}"/>
          </ac:picMkLst>
        </pc:picChg>
        <pc:cxnChg chg="add del mod">
          <ac:chgData name="Lukas Brunke" userId="S::lukas.brunke@tum.de::ff311373-8bdf-4733-a306-fe926aad07ea" providerId="AD" clId="Web-{BDF697E0-9620-9CF8-28CF-64E042D47A9D}" dt="2023-04-24T12:19:25.128" v="737"/>
          <ac:cxnSpMkLst>
            <pc:docMk/>
            <pc:sldMk cId="634629230" sldId="1904"/>
            <ac:cxnSpMk id="10" creationId="{9F8A2394-9648-FECE-E42C-BE6300DDFA49}"/>
          </ac:cxnSpMkLst>
        </pc:cxnChg>
      </pc:sldChg>
      <pc:sldChg chg="addSp modSp add replId">
        <pc:chgData name="Lukas Brunke" userId="S::lukas.brunke@tum.de::ff311373-8bdf-4733-a306-fe926aad07ea" providerId="AD" clId="Web-{BDF697E0-9620-9CF8-28CF-64E042D47A9D}" dt="2023-04-24T12:08:05.700" v="696" actId="1076"/>
        <pc:sldMkLst>
          <pc:docMk/>
          <pc:sldMk cId="15691318" sldId="1905"/>
        </pc:sldMkLst>
        <pc:spChg chg="mod">
          <ac:chgData name="Lukas Brunke" userId="S::lukas.brunke@tum.de::ff311373-8bdf-4733-a306-fe926aad07ea" providerId="AD" clId="Web-{BDF697E0-9620-9CF8-28CF-64E042D47A9D}" dt="2023-04-24T12:02:46.158" v="680" actId="20577"/>
          <ac:spMkLst>
            <pc:docMk/>
            <pc:sldMk cId="15691318" sldId="1905"/>
            <ac:spMk id="2" creationId="{860A66C9-E2C9-845E-1650-59AD99D0D8A7}"/>
          </ac:spMkLst>
        </pc:spChg>
        <pc:spChg chg="mod">
          <ac:chgData name="Lukas Brunke" userId="S::lukas.brunke@tum.de::ff311373-8bdf-4733-a306-fe926aad07ea" providerId="AD" clId="Web-{BDF697E0-9620-9CF8-28CF-64E042D47A9D}" dt="2023-04-24T12:03:15.956" v="686" actId="20577"/>
          <ac:spMkLst>
            <pc:docMk/>
            <pc:sldMk cId="15691318" sldId="1905"/>
            <ac:spMk id="3" creationId="{748A3625-4AB3-899F-F11B-D4D1B0E3FDA8}"/>
          </ac:spMkLst>
        </pc:spChg>
        <pc:picChg chg="add mod">
          <ac:chgData name="Lukas Brunke" userId="S::lukas.brunke@tum.de::ff311373-8bdf-4733-a306-fe926aad07ea" providerId="AD" clId="Web-{BDF697E0-9620-9CF8-28CF-64E042D47A9D}" dt="2023-04-24T12:08:05.700" v="696" actId="1076"/>
          <ac:picMkLst>
            <pc:docMk/>
            <pc:sldMk cId="15691318" sldId="1905"/>
            <ac:picMk id="6" creationId="{34C70BDE-7CC9-B684-8A25-17716C8B94F1}"/>
          </ac:picMkLst>
        </pc:picChg>
      </pc:sldChg>
      <pc:sldChg chg="del">
        <pc:chgData name="Lukas Brunke" userId="S::lukas.brunke@tum.de::ff311373-8bdf-4733-a306-fe926aad07ea" providerId="AD" clId="Web-{BDF697E0-9620-9CF8-28CF-64E042D47A9D}" dt="2023-04-24T14:11:54.293" v="838"/>
        <pc:sldMkLst>
          <pc:docMk/>
          <pc:sldMk cId="991994536" sldId="1907"/>
        </pc:sldMkLst>
      </pc:sldChg>
      <pc:sldChg chg="del">
        <pc:chgData name="Lukas Brunke" userId="S::lukas.brunke@tum.de::ff311373-8bdf-4733-a306-fe926aad07ea" providerId="AD" clId="Web-{BDF697E0-9620-9CF8-28CF-64E042D47A9D}" dt="2023-04-24T14:12:08.387" v="840"/>
        <pc:sldMkLst>
          <pc:docMk/>
          <pc:sldMk cId="1450590740" sldId="1912"/>
        </pc:sldMkLst>
      </pc:sldChg>
      <pc:sldChg chg="addSp add ord replId">
        <pc:chgData name="Lukas Brunke" userId="S::lukas.brunke@tum.de::ff311373-8bdf-4733-a306-fe926aad07ea" providerId="AD" clId="Web-{BDF697E0-9620-9CF8-28CF-64E042D47A9D}" dt="2023-04-24T14:10:02.367" v="837"/>
        <pc:sldMkLst>
          <pc:docMk/>
          <pc:sldMk cId="1502246842" sldId="1913"/>
        </pc:sldMkLst>
        <pc:spChg chg="add">
          <ac:chgData name="Lukas Brunke" userId="S::lukas.brunke@tum.de::ff311373-8bdf-4733-a306-fe926aad07ea" providerId="AD" clId="Web-{BDF697E0-9620-9CF8-28CF-64E042D47A9D}" dt="2023-04-24T14:10:02.367" v="837"/>
          <ac:spMkLst>
            <pc:docMk/>
            <pc:sldMk cId="1502246842" sldId="1913"/>
            <ac:spMk id="18" creationId="{6D70FEF5-2C34-602E-1331-A45D92BCE1F3}"/>
          </ac:spMkLst>
        </pc:spChg>
      </pc:sldChg>
      <pc:sldChg chg="add replId">
        <pc:chgData name="Lukas Brunke" userId="S::lukas.brunke@tum.de::ff311373-8bdf-4733-a306-fe926aad07ea" providerId="AD" clId="Web-{BDF697E0-9620-9CF8-28CF-64E042D47A9D}" dt="2023-04-24T14:12:05.856" v="839"/>
        <pc:sldMkLst>
          <pc:docMk/>
          <pc:sldMk cId="2070164811" sldId="1914"/>
        </pc:sldMkLst>
      </pc:sldChg>
    </pc:docChg>
  </pc:docChgLst>
  <pc:docChgLst>
    <pc:chgData name="Gastbenutzer" userId="S::urn:spo:anon#c381d8abc2110fd9dc984a1df6ce11abad4fada5c019e092ed639ccc90c94c6a::" providerId="AD" clId="Web-{FA09A223-B1FB-9139-F3F1-1BA2D2AE311D}"/>
    <pc:docChg chg="addSld delSld modSld">
      <pc:chgData name="Gastbenutzer" userId="S::urn:spo:anon#c381d8abc2110fd9dc984a1df6ce11abad4fada5c019e092ed639ccc90c94c6a::" providerId="AD" clId="Web-{FA09A223-B1FB-9139-F3F1-1BA2D2AE311D}" dt="2023-05-07T19:27:55.594" v="23"/>
      <pc:docMkLst>
        <pc:docMk/>
      </pc:docMkLst>
      <pc:sldChg chg="modSp new del">
        <pc:chgData name="Gastbenutzer" userId="S::urn:spo:anon#c381d8abc2110fd9dc984a1df6ce11abad4fada5c019e092ed639ccc90c94c6a::" providerId="AD" clId="Web-{FA09A223-B1FB-9139-F3F1-1BA2D2AE311D}" dt="2023-05-07T17:13:55.374" v="8"/>
        <pc:sldMkLst>
          <pc:docMk/>
          <pc:sldMk cId="4079818664" sldId="1901"/>
        </pc:sldMkLst>
        <pc:spChg chg="mod">
          <ac:chgData name="Gastbenutzer" userId="S::urn:spo:anon#c381d8abc2110fd9dc984a1df6ce11abad4fada5c019e092ed639ccc90c94c6a::" providerId="AD" clId="Web-{FA09A223-B1FB-9139-F3F1-1BA2D2AE311D}" dt="2023-05-07T17:13:40.577" v="7" actId="20577"/>
          <ac:spMkLst>
            <pc:docMk/>
            <pc:sldMk cId="4079818664" sldId="1901"/>
            <ac:spMk id="3" creationId="{74020D1E-C45B-C298-30C7-B3B0B2273442}"/>
          </ac:spMkLst>
        </pc:spChg>
      </pc:sldChg>
      <pc:sldChg chg="modSp">
        <pc:chgData name="Gastbenutzer" userId="S::urn:spo:anon#c381d8abc2110fd9dc984a1df6ce11abad4fada5c019e092ed639ccc90c94c6a::" providerId="AD" clId="Web-{FA09A223-B1FB-9139-F3F1-1BA2D2AE311D}" dt="2023-05-07T19:27:55.594" v="23"/>
        <pc:sldMkLst>
          <pc:docMk/>
          <pc:sldMk cId="3759295617" sldId="1905"/>
        </pc:sldMkLst>
        <pc:graphicFrameChg chg="mod modGraphic">
          <ac:chgData name="Gastbenutzer" userId="S::urn:spo:anon#c381d8abc2110fd9dc984a1df6ce11abad4fada5c019e092ed639ccc90c94c6a::" providerId="AD" clId="Web-{FA09A223-B1FB-9139-F3F1-1BA2D2AE311D}" dt="2023-05-07T19:27:55.594" v="23"/>
          <ac:graphicFrameMkLst>
            <pc:docMk/>
            <pc:sldMk cId="3759295617" sldId="1905"/>
            <ac:graphicFrameMk id="6" creationId="{A812734D-7D21-8E21-39B1-4CAC1A1933E1}"/>
          </ac:graphicFrameMkLst>
        </pc:graphicFrameChg>
      </pc:sldChg>
      <pc:sldChg chg="addSp delSp modSp">
        <pc:chgData name="Gastbenutzer" userId="S::urn:spo:anon#c381d8abc2110fd9dc984a1df6ce11abad4fada5c019e092ed639ccc90c94c6a::" providerId="AD" clId="Web-{FA09A223-B1FB-9139-F3F1-1BA2D2AE311D}" dt="2023-05-07T19:11:20.982" v="15"/>
        <pc:sldMkLst>
          <pc:docMk/>
          <pc:sldMk cId="2214251157" sldId="1906"/>
        </pc:sldMkLst>
        <pc:spChg chg="mod">
          <ac:chgData name="Gastbenutzer" userId="S::urn:spo:anon#c381d8abc2110fd9dc984a1df6ce11abad4fada5c019e092ed639ccc90c94c6a::" providerId="AD" clId="Web-{FA09A223-B1FB-9139-F3F1-1BA2D2AE311D}" dt="2023-05-07T19:07:42.366" v="9" actId="1076"/>
          <ac:spMkLst>
            <pc:docMk/>
            <pc:sldMk cId="2214251157" sldId="1906"/>
            <ac:spMk id="10" creationId="{6D6E147D-9C97-1F1E-312D-AA086AEC351F}"/>
          </ac:spMkLst>
        </pc:spChg>
        <pc:picChg chg="del">
          <ac:chgData name="Gastbenutzer" userId="S::urn:spo:anon#c381d8abc2110fd9dc984a1df6ce11abad4fada5c019e092ed639ccc90c94c6a::" providerId="AD" clId="Web-{FA09A223-B1FB-9139-F3F1-1BA2D2AE311D}" dt="2023-05-07T19:11:20.982" v="15"/>
          <ac:picMkLst>
            <pc:docMk/>
            <pc:sldMk cId="2214251157" sldId="1906"/>
            <ac:picMk id="6" creationId="{9FABDCE2-20B7-7806-F759-0BE67F5A538D}"/>
          </ac:picMkLst>
        </pc:picChg>
        <pc:picChg chg="add mod">
          <ac:chgData name="Gastbenutzer" userId="S::urn:spo:anon#c381d8abc2110fd9dc984a1df6ce11abad4fada5c019e092ed639ccc90c94c6a::" providerId="AD" clId="Web-{FA09A223-B1FB-9139-F3F1-1BA2D2AE311D}" dt="2023-05-07T19:10:22.137" v="14" actId="1076"/>
          <ac:picMkLst>
            <pc:docMk/>
            <pc:sldMk cId="2214251157" sldId="1906"/>
            <ac:picMk id="7" creationId="{EFAAEBD8-74B8-F941-F664-2F900E482264}"/>
          </ac:picMkLst>
        </pc:picChg>
      </pc:sldChg>
    </pc:docChg>
  </pc:docChgLst>
  <pc:docChgLst>
    <pc:chgData name="SiQi Zhou" userId="94071128-5ffa-419c-b3d7-6df46b436058" providerId="ADAL" clId="{A8D4AC56-C69D-994F-B07F-9095340D8815}"/>
    <pc:docChg chg="undo custSel addSld delSld modSld sldOrd">
      <pc:chgData name="SiQi Zhou" userId="94071128-5ffa-419c-b3d7-6df46b436058" providerId="ADAL" clId="{A8D4AC56-C69D-994F-B07F-9095340D8815}" dt="2023-05-17T11:01:09.600" v="4411" actId="20577"/>
      <pc:docMkLst>
        <pc:docMk/>
      </pc:docMkLst>
      <pc:sldChg chg="modSp mod modShow">
        <pc:chgData name="SiQi Zhou" userId="94071128-5ffa-419c-b3d7-6df46b436058" providerId="ADAL" clId="{A8D4AC56-C69D-994F-B07F-9095340D8815}" dt="2023-05-17T10:45:55.955" v="3503" actId="20577"/>
        <pc:sldMkLst>
          <pc:docMk/>
          <pc:sldMk cId="2777673362" sldId="1885"/>
        </pc:sldMkLst>
        <pc:spChg chg="mod">
          <ac:chgData name="SiQi Zhou" userId="94071128-5ffa-419c-b3d7-6df46b436058" providerId="ADAL" clId="{A8D4AC56-C69D-994F-B07F-9095340D8815}" dt="2023-05-17T10:45:55.955" v="3503" actId="20577"/>
          <ac:spMkLst>
            <pc:docMk/>
            <pc:sldMk cId="2777673362" sldId="1885"/>
            <ac:spMk id="9" creationId="{7E151B6C-059D-BE1B-D39F-4D212E0F21D7}"/>
          </ac:spMkLst>
        </pc:spChg>
      </pc:sldChg>
      <pc:sldChg chg="mod modShow">
        <pc:chgData name="SiQi Zhou" userId="94071128-5ffa-419c-b3d7-6df46b436058" providerId="ADAL" clId="{A8D4AC56-C69D-994F-B07F-9095340D8815}" dt="2023-05-10T10:03:41.163" v="6" actId="729"/>
        <pc:sldMkLst>
          <pc:docMk/>
          <pc:sldMk cId="2023404462" sldId="1887"/>
        </pc:sldMkLst>
      </pc:sldChg>
      <pc:sldChg chg="del">
        <pc:chgData name="SiQi Zhou" userId="94071128-5ffa-419c-b3d7-6df46b436058" providerId="ADAL" clId="{A8D4AC56-C69D-994F-B07F-9095340D8815}" dt="2023-05-10T10:03:55.173" v="19" actId="2696"/>
        <pc:sldMkLst>
          <pc:docMk/>
          <pc:sldMk cId="2217647484" sldId="1888"/>
        </pc:sldMkLst>
      </pc:sldChg>
      <pc:sldChg chg="del">
        <pc:chgData name="SiQi Zhou" userId="94071128-5ffa-419c-b3d7-6df46b436058" providerId="ADAL" clId="{A8D4AC56-C69D-994F-B07F-9095340D8815}" dt="2023-05-10T10:03:55.166" v="17" actId="2696"/>
        <pc:sldMkLst>
          <pc:docMk/>
          <pc:sldMk cId="403831059" sldId="1889"/>
        </pc:sldMkLst>
      </pc:sldChg>
      <pc:sldChg chg="del">
        <pc:chgData name="SiQi Zhou" userId="94071128-5ffa-419c-b3d7-6df46b436058" providerId="ADAL" clId="{A8D4AC56-C69D-994F-B07F-9095340D8815}" dt="2023-05-10T10:03:55.132" v="10" actId="2696"/>
        <pc:sldMkLst>
          <pc:docMk/>
          <pc:sldMk cId="3853113501" sldId="1891"/>
        </pc:sldMkLst>
      </pc:sldChg>
      <pc:sldChg chg="del">
        <pc:chgData name="SiQi Zhou" userId="94071128-5ffa-419c-b3d7-6df46b436058" providerId="ADAL" clId="{A8D4AC56-C69D-994F-B07F-9095340D8815}" dt="2023-05-10T10:03:55.139" v="13" actId="2696"/>
        <pc:sldMkLst>
          <pc:docMk/>
          <pc:sldMk cId="923805610" sldId="1892"/>
        </pc:sldMkLst>
      </pc:sldChg>
      <pc:sldChg chg="del">
        <pc:chgData name="SiQi Zhou" userId="94071128-5ffa-419c-b3d7-6df46b436058" providerId="ADAL" clId="{A8D4AC56-C69D-994F-B07F-9095340D8815}" dt="2023-05-10T10:03:55.136" v="12" actId="2696"/>
        <pc:sldMkLst>
          <pc:docMk/>
          <pc:sldMk cId="1669389827" sldId="1894"/>
        </pc:sldMkLst>
      </pc:sldChg>
      <pc:sldChg chg="del">
        <pc:chgData name="SiQi Zhou" userId="94071128-5ffa-419c-b3d7-6df46b436058" providerId="ADAL" clId="{A8D4AC56-C69D-994F-B07F-9095340D8815}" dt="2023-05-10T10:03:55.175" v="20" actId="2696"/>
        <pc:sldMkLst>
          <pc:docMk/>
          <pc:sldMk cId="3727532563" sldId="1895"/>
        </pc:sldMkLst>
      </pc:sldChg>
      <pc:sldChg chg="del">
        <pc:chgData name="SiQi Zhou" userId="94071128-5ffa-419c-b3d7-6df46b436058" providerId="ADAL" clId="{A8D4AC56-C69D-994F-B07F-9095340D8815}" dt="2023-05-10T10:03:55.169" v="18" actId="2696"/>
        <pc:sldMkLst>
          <pc:docMk/>
          <pc:sldMk cId="3925583433" sldId="1897"/>
        </pc:sldMkLst>
      </pc:sldChg>
      <pc:sldChg chg="del">
        <pc:chgData name="SiQi Zhou" userId="94071128-5ffa-419c-b3d7-6df46b436058" providerId="ADAL" clId="{A8D4AC56-C69D-994F-B07F-9095340D8815}" dt="2023-05-10T10:03:55.140" v="14" actId="2696"/>
        <pc:sldMkLst>
          <pc:docMk/>
          <pc:sldMk cId="419823784" sldId="1898"/>
        </pc:sldMkLst>
      </pc:sldChg>
      <pc:sldChg chg="del">
        <pc:chgData name="SiQi Zhou" userId="94071128-5ffa-419c-b3d7-6df46b436058" providerId="ADAL" clId="{A8D4AC56-C69D-994F-B07F-9095340D8815}" dt="2023-05-10T10:03:55.134" v="11" actId="2696"/>
        <pc:sldMkLst>
          <pc:docMk/>
          <pc:sldMk cId="3598292217" sldId="1899"/>
        </pc:sldMkLst>
      </pc:sldChg>
      <pc:sldChg chg="del">
        <pc:chgData name="SiQi Zhou" userId="94071128-5ffa-419c-b3d7-6df46b436058" providerId="ADAL" clId="{A8D4AC56-C69D-994F-B07F-9095340D8815}" dt="2023-05-10T10:03:55.142" v="15" actId="2696"/>
        <pc:sldMkLst>
          <pc:docMk/>
          <pc:sldMk cId="2024897518" sldId="1901"/>
        </pc:sldMkLst>
      </pc:sldChg>
      <pc:sldChg chg="del">
        <pc:chgData name="SiQi Zhou" userId="94071128-5ffa-419c-b3d7-6df46b436058" providerId="ADAL" clId="{A8D4AC56-C69D-994F-B07F-9095340D8815}" dt="2023-05-10T10:03:55.186" v="22" actId="2696"/>
        <pc:sldMkLst>
          <pc:docMk/>
          <pc:sldMk cId="2716613638" sldId="1902"/>
        </pc:sldMkLst>
      </pc:sldChg>
      <pc:sldChg chg="del">
        <pc:chgData name="SiQi Zhou" userId="94071128-5ffa-419c-b3d7-6df46b436058" providerId="ADAL" clId="{A8D4AC56-C69D-994F-B07F-9095340D8815}" dt="2023-05-10T10:03:47.267" v="7" actId="2696"/>
        <pc:sldMkLst>
          <pc:docMk/>
          <pc:sldMk cId="4170725082" sldId="1904"/>
        </pc:sldMkLst>
      </pc:sldChg>
      <pc:sldChg chg="del">
        <pc:chgData name="SiQi Zhou" userId="94071128-5ffa-419c-b3d7-6df46b436058" providerId="ADAL" clId="{A8D4AC56-C69D-994F-B07F-9095340D8815}" dt="2023-05-10T10:03:55.128" v="8" actId="2696"/>
        <pc:sldMkLst>
          <pc:docMk/>
          <pc:sldMk cId="3759295617" sldId="1905"/>
        </pc:sldMkLst>
      </pc:sldChg>
      <pc:sldChg chg="del">
        <pc:chgData name="SiQi Zhou" userId="94071128-5ffa-419c-b3d7-6df46b436058" providerId="ADAL" clId="{A8D4AC56-C69D-994F-B07F-9095340D8815}" dt="2023-05-10T10:03:55.163" v="16" actId="2696"/>
        <pc:sldMkLst>
          <pc:docMk/>
          <pc:sldMk cId="2214251157" sldId="1906"/>
        </pc:sldMkLst>
      </pc:sldChg>
      <pc:sldChg chg="del">
        <pc:chgData name="SiQi Zhou" userId="94071128-5ffa-419c-b3d7-6df46b436058" providerId="ADAL" clId="{A8D4AC56-C69D-994F-B07F-9095340D8815}" dt="2023-05-10T10:03:55.130" v="9" actId="2696"/>
        <pc:sldMkLst>
          <pc:docMk/>
          <pc:sldMk cId="4182871902" sldId="1909"/>
        </pc:sldMkLst>
      </pc:sldChg>
      <pc:sldChg chg="mod modShow">
        <pc:chgData name="SiQi Zhou" userId="94071128-5ffa-419c-b3d7-6df46b436058" providerId="ADAL" clId="{A8D4AC56-C69D-994F-B07F-9095340D8815}" dt="2023-05-10T10:03:41.163" v="6" actId="729"/>
        <pc:sldMkLst>
          <pc:docMk/>
          <pc:sldMk cId="1794478786" sldId="1910"/>
        </pc:sldMkLst>
      </pc:sldChg>
      <pc:sldChg chg="del">
        <pc:chgData name="SiQi Zhou" userId="94071128-5ffa-419c-b3d7-6df46b436058" providerId="ADAL" clId="{A8D4AC56-C69D-994F-B07F-9095340D8815}" dt="2023-05-10T10:03:55.177" v="21" actId="2696"/>
        <pc:sldMkLst>
          <pc:docMk/>
          <pc:sldMk cId="3710257985" sldId="1912"/>
        </pc:sldMkLst>
      </pc:sldChg>
      <pc:sldChg chg="modSp mod ord">
        <pc:chgData name="SiQi Zhou" userId="94071128-5ffa-419c-b3d7-6df46b436058" providerId="ADAL" clId="{A8D4AC56-C69D-994F-B07F-9095340D8815}" dt="2023-05-10T10:10:08.965" v="74" actId="20578"/>
        <pc:sldMkLst>
          <pc:docMk/>
          <pc:sldMk cId="699809598" sldId="1913"/>
        </pc:sldMkLst>
        <pc:spChg chg="mod">
          <ac:chgData name="SiQi Zhou" userId="94071128-5ffa-419c-b3d7-6df46b436058" providerId="ADAL" clId="{A8D4AC56-C69D-994F-B07F-9095340D8815}" dt="2023-05-10T10:03:33.828" v="5" actId="20577"/>
          <ac:spMkLst>
            <pc:docMk/>
            <pc:sldMk cId="699809598" sldId="1913"/>
            <ac:spMk id="4" creationId="{9B84D8FF-76CD-9C93-AB71-FEC4717EC64A}"/>
          </ac:spMkLst>
        </pc:spChg>
      </pc:sldChg>
      <pc:sldChg chg="modNotesTx">
        <pc:chgData name="SiQi Zhou" userId="94071128-5ffa-419c-b3d7-6df46b436058" providerId="ADAL" clId="{A8D4AC56-C69D-994F-B07F-9095340D8815}" dt="2023-05-17T10:07:58.568" v="1491" actId="20577"/>
        <pc:sldMkLst>
          <pc:docMk/>
          <pc:sldMk cId="3495941544" sldId="1921"/>
        </pc:sldMkLst>
      </pc:sldChg>
      <pc:sldChg chg="modNotes modNotesTx">
        <pc:chgData name="SiQi Zhou" userId="94071128-5ffa-419c-b3d7-6df46b436058" providerId="ADAL" clId="{A8D4AC56-C69D-994F-B07F-9095340D8815}" dt="2023-05-17T10:07:10.050" v="1405" actId="27636"/>
        <pc:sldMkLst>
          <pc:docMk/>
          <pc:sldMk cId="2649677989" sldId="1925"/>
        </pc:sldMkLst>
      </pc:sldChg>
      <pc:sldChg chg="modNotesTx">
        <pc:chgData name="SiQi Zhou" userId="94071128-5ffa-419c-b3d7-6df46b436058" providerId="ADAL" clId="{A8D4AC56-C69D-994F-B07F-9095340D8815}" dt="2023-05-17T09:48:28.324" v="958" actId="12"/>
        <pc:sldMkLst>
          <pc:docMk/>
          <pc:sldMk cId="2673876172" sldId="1926"/>
        </pc:sldMkLst>
      </pc:sldChg>
      <pc:sldChg chg="modNotesTx">
        <pc:chgData name="SiQi Zhou" userId="94071128-5ffa-419c-b3d7-6df46b436058" providerId="ADAL" clId="{A8D4AC56-C69D-994F-B07F-9095340D8815}" dt="2023-05-17T09:49:45.548" v="971" actId="12"/>
        <pc:sldMkLst>
          <pc:docMk/>
          <pc:sldMk cId="2721527049" sldId="1927"/>
        </pc:sldMkLst>
      </pc:sldChg>
      <pc:sldChg chg="modNotesTx">
        <pc:chgData name="SiQi Zhou" userId="94071128-5ffa-419c-b3d7-6df46b436058" providerId="ADAL" clId="{A8D4AC56-C69D-994F-B07F-9095340D8815}" dt="2023-05-17T10:10:23.383" v="1783" actId="20577"/>
        <pc:sldMkLst>
          <pc:docMk/>
          <pc:sldMk cId="3250756792" sldId="1929"/>
        </pc:sldMkLst>
      </pc:sldChg>
      <pc:sldChg chg="modNotesTx">
        <pc:chgData name="SiQi Zhou" userId="94071128-5ffa-419c-b3d7-6df46b436058" providerId="ADAL" clId="{A8D4AC56-C69D-994F-B07F-9095340D8815}" dt="2023-05-17T10:44:57.819" v="3487" actId="20577"/>
        <pc:sldMkLst>
          <pc:docMk/>
          <pc:sldMk cId="446787036" sldId="1930"/>
        </pc:sldMkLst>
      </pc:sldChg>
      <pc:sldChg chg="modNotesTx">
        <pc:chgData name="SiQi Zhou" userId="94071128-5ffa-419c-b3d7-6df46b436058" providerId="ADAL" clId="{A8D4AC56-C69D-994F-B07F-9095340D8815}" dt="2023-05-17T10:39:38.312" v="3395" actId="20577"/>
        <pc:sldMkLst>
          <pc:docMk/>
          <pc:sldMk cId="2603689738" sldId="1931"/>
        </pc:sldMkLst>
      </pc:sldChg>
      <pc:sldChg chg="modNotesTx">
        <pc:chgData name="SiQi Zhou" userId="94071128-5ffa-419c-b3d7-6df46b436058" providerId="ADAL" clId="{A8D4AC56-C69D-994F-B07F-9095340D8815}" dt="2023-05-17T10:42:53.685" v="3443" actId="20577"/>
        <pc:sldMkLst>
          <pc:docMk/>
          <pc:sldMk cId="1284914501" sldId="1932"/>
        </pc:sldMkLst>
      </pc:sldChg>
      <pc:sldChg chg="modNotesTx">
        <pc:chgData name="SiQi Zhou" userId="94071128-5ffa-419c-b3d7-6df46b436058" providerId="ADAL" clId="{A8D4AC56-C69D-994F-B07F-9095340D8815}" dt="2023-05-17T10:30:09.128" v="2983" actId="20577"/>
        <pc:sldMkLst>
          <pc:docMk/>
          <pc:sldMk cId="4182028805" sldId="1936"/>
        </pc:sldMkLst>
      </pc:sldChg>
      <pc:sldChg chg="modNotesTx">
        <pc:chgData name="SiQi Zhou" userId="94071128-5ffa-419c-b3d7-6df46b436058" providerId="ADAL" clId="{A8D4AC56-C69D-994F-B07F-9095340D8815}" dt="2023-05-17T10:20:29.562" v="2234" actId="14"/>
        <pc:sldMkLst>
          <pc:docMk/>
          <pc:sldMk cId="3468073584" sldId="1938"/>
        </pc:sldMkLst>
      </pc:sldChg>
      <pc:sldChg chg="addSp delSp modSp new mod modNotesTx">
        <pc:chgData name="SiQi Zhou" userId="94071128-5ffa-419c-b3d7-6df46b436058" providerId="ADAL" clId="{A8D4AC56-C69D-994F-B07F-9095340D8815}" dt="2023-05-17T11:01:09.600" v="4411" actId="20577"/>
        <pc:sldMkLst>
          <pc:docMk/>
          <pc:sldMk cId="1597772199" sldId="1940"/>
        </pc:sldMkLst>
        <pc:spChg chg="mod">
          <ac:chgData name="SiQi Zhou" userId="94071128-5ffa-419c-b3d7-6df46b436058" providerId="ADAL" clId="{A8D4AC56-C69D-994F-B07F-9095340D8815}" dt="2023-05-17T11:01:09.600" v="4411" actId="20577"/>
          <ac:spMkLst>
            <pc:docMk/>
            <pc:sldMk cId="1597772199" sldId="1940"/>
            <ac:spMk id="2" creationId="{F2D70509-D27F-E37F-CBE1-11DEF85558E4}"/>
          </ac:spMkLst>
        </pc:spChg>
        <pc:spChg chg="del">
          <ac:chgData name="SiQi Zhou" userId="94071128-5ffa-419c-b3d7-6df46b436058" providerId="ADAL" clId="{A8D4AC56-C69D-994F-B07F-9095340D8815}" dt="2023-05-17T10:50:36.365" v="3949" actId="478"/>
          <ac:spMkLst>
            <pc:docMk/>
            <pc:sldMk cId="1597772199" sldId="1940"/>
            <ac:spMk id="4" creationId="{64D782C1-8B13-6DA2-5172-3979E7502E79}"/>
          </ac:spMkLst>
        </pc:spChg>
        <pc:spChg chg="mod">
          <ac:chgData name="SiQi Zhou" userId="94071128-5ffa-419c-b3d7-6df46b436058" providerId="ADAL" clId="{A8D4AC56-C69D-994F-B07F-9095340D8815}" dt="2023-05-17T11:00:37.117" v="4341" actId="20577"/>
          <ac:spMkLst>
            <pc:docMk/>
            <pc:sldMk cId="1597772199" sldId="1940"/>
            <ac:spMk id="5" creationId="{2246D6CB-4307-7E09-07F3-4E064DA35411}"/>
          </ac:spMkLst>
        </pc:spChg>
        <pc:spChg chg="add mod">
          <ac:chgData name="SiQi Zhou" userId="94071128-5ffa-419c-b3d7-6df46b436058" providerId="ADAL" clId="{A8D4AC56-C69D-994F-B07F-9095340D8815}" dt="2023-05-17T10:50:34.342" v="3948"/>
          <ac:spMkLst>
            <pc:docMk/>
            <pc:sldMk cId="1597772199" sldId="1940"/>
            <ac:spMk id="6" creationId="{824CC4B2-D7D7-58D3-5BD0-607DB0AA48A7}"/>
          </ac:spMkLst>
        </pc:spChg>
      </pc:sldChg>
      <pc:sldChg chg="addSp delSp modSp add mod modNotesTx">
        <pc:chgData name="SiQi Zhou" userId="94071128-5ffa-419c-b3d7-6df46b436058" providerId="ADAL" clId="{A8D4AC56-C69D-994F-B07F-9095340D8815}" dt="2023-05-17T11:00:49.280" v="4355" actId="20577"/>
        <pc:sldMkLst>
          <pc:docMk/>
          <pc:sldMk cId="3535469440" sldId="1941"/>
        </pc:sldMkLst>
        <pc:spChg chg="mod">
          <ac:chgData name="SiQi Zhou" userId="94071128-5ffa-419c-b3d7-6df46b436058" providerId="ADAL" clId="{A8D4AC56-C69D-994F-B07F-9095340D8815}" dt="2023-05-17T11:00:03.395" v="4333" actId="20577"/>
          <ac:spMkLst>
            <pc:docMk/>
            <pc:sldMk cId="3535469440" sldId="1941"/>
            <ac:spMk id="2" creationId="{F2D70509-D27F-E37F-CBE1-11DEF85558E4}"/>
          </ac:spMkLst>
        </pc:spChg>
        <pc:spChg chg="mod">
          <ac:chgData name="SiQi Zhou" userId="94071128-5ffa-419c-b3d7-6df46b436058" providerId="ADAL" clId="{A8D4AC56-C69D-994F-B07F-9095340D8815}" dt="2023-05-17T10:50:25.235" v="3947"/>
          <ac:spMkLst>
            <pc:docMk/>
            <pc:sldMk cId="3535469440" sldId="1941"/>
            <ac:spMk id="3" creationId="{61190E51-E4ED-53DB-7259-036913B597D5}"/>
          </ac:spMkLst>
        </pc:spChg>
        <pc:spChg chg="del mod">
          <ac:chgData name="SiQi Zhou" userId="94071128-5ffa-419c-b3d7-6df46b436058" providerId="ADAL" clId="{A8D4AC56-C69D-994F-B07F-9095340D8815}" dt="2023-05-17T10:50:40.664" v="3951" actId="478"/>
          <ac:spMkLst>
            <pc:docMk/>
            <pc:sldMk cId="3535469440" sldId="1941"/>
            <ac:spMk id="4" creationId="{64D782C1-8B13-6DA2-5172-3979E7502E79}"/>
          </ac:spMkLst>
        </pc:spChg>
        <pc:spChg chg="mod">
          <ac:chgData name="SiQi Zhou" userId="94071128-5ffa-419c-b3d7-6df46b436058" providerId="ADAL" clId="{A8D4AC56-C69D-994F-B07F-9095340D8815}" dt="2023-05-17T11:00:49.280" v="4355" actId="20577"/>
          <ac:spMkLst>
            <pc:docMk/>
            <pc:sldMk cId="3535469440" sldId="1941"/>
            <ac:spMk id="5" creationId="{2246D6CB-4307-7E09-07F3-4E064DA35411}"/>
          </ac:spMkLst>
        </pc:spChg>
        <pc:spChg chg="add del mod">
          <ac:chgData name="SiQi Zhou" userId="94071128-5ffa-419c-b3d7-6df46b436058" providerId="ADAL" clId="{A8D4AC56-C69D-994F-B07F-9095340D8815}" dt="2023-05-17T10:50:25.235" v="3947"/>
          <ac:spMkLst>
            <pc:docMk/>
            <pc:sldMk cId="3535469440" sldId="1941"/>
            <ac:spMk id="6" creationId="{6EB2B582-DCF1-9E6B-6903-C3633DAD8CAF}"/>
          </ac:spMkLst>
        </pc:spChg>
        <pc:spChg chg="add del mod">
          <ac:chgData name="SiQi Zhou" userId="94071128-5ffa-419c-b3d7-6df46b436058" providerId="ADAL" clId="{A8D4AC56-C69D-994F-B07F-9095340D8815}" dt="2023-05-17T10:50:25.235" v="3947"/>
          <ac:spMkLst>
            <pc:docMk/>
            <pc:sldMk cId="3535469440" sldId="1941"/>
            <ac:spMk id="7" creationId="{1CA52236-D08B-555C-EC8D-9C71D9A27F29}"/>
          </ac:spMkLst>
        </pc:spChg>
        <pc:spChg chg="add del mod">
          <ac:chgData name="SiQi Zhou" userId="94071128-5ffa-419c-b3d7-6df46b436058" providerId="ADAL" clId="{A8D4AC56-C69D-994F-B07F-9095340D8815}" dt="2023-05-17T10:50:25.235" v="3947"/>
          <ac:spMkLst>
            <pc:docMk/>
            <pc:sldMk cId="3535469440" sldId="1941"/>
            <ac:spMk id="8" creationId="{5E2B0264-2ECE-7BD1-1A63-2DE3B89630A4}"/>
          </ac:spMkLst>
        </pc:spChg>
        <pc:spChg chg="add del mod">
          <ac:chgData name="SiQi Zhou" userId="94071128-5ffa-419c-b3d7-6df46b436058" providerId="ADAL" clId="{A8D4AC56-C69D-994F-B07F-9095340D8815}" dt="2023-05-17T10:50:25.235" v="3947"/>
          <ac:spMkLst>
            <pc:docMk/>
            <pc:sldMk cId="3535469440" sldId="1941"/>
            <ac:spMk id="9" creationId="{836FCC93-F6A7-A983-34FE-BBA841A7F2DD}"/>
          </ac:spMkLst>
        </pc:spChg>
        <pc:spChg chg="add mod">
          <ac:chgData name="SiQi Zhou" userId="94071128-5ffa-419c-b3d7-6df46b436058" providerId="ADAL" clId="{A8D4AC56-C69D-994F-B07F-9095340D8815}" dt="2023-05-17T10:50:38.671" v="3950"/>
          <ac:spMkLst>
            <pc:docMk/>
            <pc:sldMk cId="3535469440" sldId="1941"/>
            <ac:spMk id="10" creationId="{8B163B90-6B2C-4764-0469-431382AC63F9}"/>
          </ac:spMkLst>
        </pc:spChg>
      </pc:sldChg>
    </pc:docChg>
  </pc:docChgLst>
  <pc:docChgLst>
    <pc:chgData name="Guest User" userId="S::urn:spo:anon#57154fd509c21230d00b4984bf749279d42623d68a89be6882b32a5718698349::" providerId="AD" clId="Web-{7280076F-A5B7-47EE-BAE0-0902BF7D0494}"/>
    <pc:docChg chg="addSld delSld modSld">
      <pc:chgData name="Guest User" userId="S::urn:spo:anon#57154fd509c21230d00b4984bf749279d42623d68a89be6882b32a5718698349::" providerId="AD" clId="Web-{7280076F-A5B7-47EE-BAE0-0902BF7D0494}" dt="2023-05-07T18:48:39.676" v="3865" actId="20577"/>
      <pc:docMkLst>
        <pc:docMk/>
      </pc:docMkLst>
      <pc:sldChg chg="addSp delSp modSp new">
        <pc:chgData name="Guest User" userId="S::urn:spo:anon#57154fd509c21230d00b4984bf749279d42623d68a89be6882b32a5718698349::" providerId="AD" clId="Web-{7280076F-A5B7-47EE-BAE0-0902BF7D0494}" dt="2023-05-07T18:37:56.502" v="3770" actId="20577"/>
        <pc:sldMkLst>
          <pc:docMk/>
          <pc:sldMk cId="3925583433" sldId="1897"/>
        </pc:sldMkLst>
        <pc:spChg chg="mod">
          <ac:chgData name="Guest User" userId="S::urn:spo:anon#57154fd509c21230d00b4984bf749279d42623d68a89be6882b32a5718698349::" providerId="AD" clId="Web-{7280076F-A5B7-47EE-BAE0-0902BF7D0494}" dt="2023-05-07T16:27:03.070" v="397" actId="20577"/>
          <ac:spMkLst>
            <pc:docMk/>
            <pc:sldMk cId="3925583433" sldId="1897"/>
            <ac:spMk id="2" creationId="{17C8E524-1D95-4708-D3D1-220AAF1A7F4B}"/>
          </ac:spMkLst>
        </pc:spChg>
        <pc:spChg chg="del">
          <ac:chgData name="Guest User" userId="S::urn:spo:anon#57154fd509c21230d00b4984bf749279d42623d68a89be6882b32a5718698349::" providerId="AD" clId="Web-{7280076F-A5B7-47EE-BAE0-0902BF7D0494}" dt="2023-05-07T16:16:02.137" v="19"/>
          <ac:spMkLst>
            <pc:docMk/>
            <pc:sldMk cId="3925583433" sldId="1897"/>
            <ac:spMk id="3" creationId="{2465FE7C-27E2-1704-CC96-8231AFB7B568}"/>
          </ac:spMkLst>
        </pc:spChg>
        <pc:spChg chg="add del mod">
          <ac:chgData name="Guest User" userId="S::urn:spo:anon#57154fd509c21230d00b4984bf749279d42623d68a89be6882b32a5718698349::" providerId="AD" clId="Web-{7280076F-A5B7-47EE-BAE0-0902BF7D0494}" dt="2023-05-07T16:17:56.564" v="56"/>
          <ac:spMkLst>
            <pc:docMk/>
            <pc:sldMk cId="3925583433" sldId="1897"/>
            <ac:spMk id="6" creationId="{926D71DE-DB75-9344-66A5-7382978346DA}"/>
          </ac:spMkLst>
        </pc:spChg>
        <pc:spChg chg="add mod">
          <ac:chgData name="Guest User" userId="S::urn:spo:anon#57154fd509c21230d00b4984bf749279d42623d68a89be6882b32a5718698349::" providerId="AD" clId="Web-{7280076F-A5B7-47EE-BAE0-0902BF7D0494}" dt="2023-05-07T16:19:29.630" v="95" actId="20577"/>
          <ac:spMkLst>
            <pc:docMk/>
            <pc:sldMk cId="3925583433" sldId="1897"/>
            <ac:spMk id="7" creationId="{8AFE7141-73A7-136B-86D5-3B6335F5886D}"/>
          </ac:spMkLst>
        </pc:spChg>
        <pc:spChg chg="add del mod">
          <ac:chgData name="Guest User" userId="S::urn:spo:anon#57154fd509c21230d00b4984bf749279d42623d68a89be6882b32a5718698349::" providerId="AD" clId="Web-{7280076F-A5B7-47EE-BAE0-0902BF7D0494}" dt="2023-05-07T16:17:18.390" v="43"/>
          <ac:spMkLst>
            <pc:docMk/>
            <pc:sldMk cId="3925583433" sldId="1897"/>
            <ac:spMk id="8" creationId="{954B6968-E8B5-0CB7-C6D0-60FA3100E09A}"/>
          </ac:spMkLst>
        </pc:spChg>
        <pc:spChg chg="add mod">
          <ac:chgData name="Guest User" userId="S::urn:spo:anon#57154fd509c21230d00b4984bf749279d42623d68a89be6882b32a5718698349::" providerId="AD" clId="Web-{7280076F-A5B7-47EE-BAE0-0902BF7D0494}" dt="2023-05-07T18:37:56.502" v="3770" actId="20577"/>
          <ac:spMkLst>
            <pc:docMk/>
            <pc:sldMk cId="3925583433" sldId="1897"/>
            <ac:spMk id="9" creationId="{40ABD812-BBCE-A254-F956-85BF2CF9F56F}"/>
          </ac:spMkLst>
        </pc:spChg>
        <pc:spChg chg="add mod">
          <ac:chgData name="Guest User" userId="S::urn:spo:anon#57154fd509c21230d00b4984bf749279d42623d68a89be6882b32a5718698349::" providerId="AD" clId="Web-{7280076F-A5B7-47EE-BAE0-0902BF7D0494}" dt="2023-05-07T16:20:09.147" v="97" actId="20577"/>
          <ac:spMkLst>
            <pc:docMk/>
            <pc:sldMk cId="3925583433" sldId="1897"/>
            <ac:spMk id="10" creationId="{26DFCD07-B223-BD9C-A761-F1126D01D73E}"/>
          </ac:spMkLst>
        </pc:spChg>
        <pc:picChg chg="add mod">
          <ac:chgData name="Guest User" userId="S::urn:spo:anon#57154fd509c21230d00b4984bf749279d42623d68a89be6882b32a5718698349::" providerId="AD" clId="Web-{7280076F-A5B7-47EE-BAE0-0902BF7D0494}" dt="2023-05-07T18:37:27.689" v="3763" actId="1076"/>
          <ac:picMkLst>
            <pc:docMk/>
            <pc:sldMk cId="3925583433" sldId="1897"/>
            <ac:picMk id="11" creationId="{B26EB03F-F48C-8DF5-ADC7-D59DD96947F7}"/>
          </ac:picMkLst>
        </pc:picChg>
      </pc:sldChg>
      <pc:sldChg chg="modSp new">
        <pc:chgData name="Guest User" userId="S::urn:spo:anon#57154fd509c21230d00b4984bf749279d42623d68a89be6882b32a5718698349::" providerId="AD" clId="Web-{7280076F-A5B7-47EE-BAE0-0902BF7D0494}" dt="2023-05-07T16:26:48.851" v="381" actId="20577"/>
        <pc:sldMkLst>
          <pc:docMk/>
          <pc:sldMk cId="419823784" sldId="1898"/>
        </pc:sldMkLst>
        <pc:spChg chg="mod">
          <ac:chgData name="Guest User" userId="S::urn:spo:anon#57154fd509c21230d00b4984bf749279d42623d68a89be6882b32a5718698349::" providerId="AD" clId="Web-{7280076F-A5B7-47EE-BAE0-0902BF7D0494}" dt="2023-05-07T16:26:48.851" v="381" actId="20577"/>
          <ac:spMkLst>
            <pc:docMk/>
            <pc:sldMk cId="419823784" sldId="1898"/>
            <ac:spMk id="3" creationId="{9B84D8FF-76CD-9C93-AB71-FEC4717EC64A}"/>
          </ac:spMkLst>
        </pc:spChg>
      </pc:sldChg>
      <pc:sldChg chg="modSp new">
        <pc:chgData name="Guest User" userId="S::urn:spo:anon#57154fd509c21230d00b4984bf749279d42623d68a89be6882b32a5718698349::" providerId="AD" clId="Web-{7280076F-A5B7-47EE-BAE0-0902BF7D0494}" dt="2023-05-07T18:48:39.676" v="3865" actId="20577"/>
        <pc:sldMkLst>
          <pc:docMk/>
          <pc:sldMk cId="3598292217" sldId="1899"/>
        </pc:sldMkLst>
        <pc:spChg chg="mod">
          <ac:chgData name="Guest User" userId="S::urn:spo:anon#57154fd509c21230d00b4984bf749279d42623d68a89be6882b32a5718698349::" providerId="AD" clId="Web-{7280076F-A5B7-47EE-BAE0-0902BF7D0494}" dt="2023-05-07T16:28:41.074" v="420" actId="20577"/>
          <ac:spMkLst>
            <pc:docMk/>
            <pc:sldMk cId="3598292217" sldId="1899"/>
            <ac:spMk id="2" creationId="{4C189AC1-61C4-2626-FE47-2E983D9E0683}"/>
          </ac:spMkLst>
        </pc:spChg>
        <pc:spChg chg="mod">
          <ac:chgData name="Guest User" userId="S::urn:spo:anon#57154fd509c21230d00b4984bf749279d42623d68a89be6882b32a5718698349::" providerId="AD" clId="Web-{7280076F-A5B7-47EE-BAE0-0902BF7D0494}" dt="2023-05-07T18:48:39.676" v="3865" actId="20577"/>
          <ac:spMkLst>
            <pc:docMk/>
            <pc:sldMk cId="3598292217" sldId="1899"/>
            <ac:spMk id="3" creationId="{2839FE48-5B91-A7C4-26A2-C25ECB9BFD18}"/>
          </ac:spMkLst>
        </pc:spChg>
      </pc:sldChg>
      <pc:sldChg chg="addSp delSp modSp new del">
        <pc:chgData name="Guest User" userId="S::urn:spo:anon#57154fd509c21230d00b4984bf749279d42623d68a89be6882b32a5718698349::" providerId="AD" clId="Web-{7280076F-A5B7-47EE-BAE0-0902BF7D0494}" dt="2023-05-07T18:37:08.750" v="3762"/>
        <pc:sldMkLst>
          <pc:docMk/>
          <pc:sldMk cId="4082927860" sldId="1900"/>
        </pc:sldMkLst>
        <pc:spChg chg="mod">
          <ac:chgData name="Guest User" userId="S::urn:spo:anon#57154fd509c21230d00b4984bf749279d42623d68a89be6882b32a5718698349::" providerId="AD" clId="Web-{7280076F-A5B7-47EE-BAE0-0902BF7D0494}" dt="2023-05-07T17:23:37.310" v="1638" actId="20577"/>
          <ac:spMkLst>
            <pc:docMk/>
            <pc:sldMk cId="4082927860" sldId="1900"/>
            <ac:spMk id="2" creationId="{234B8602-24CB-429D-BFF9-51CB4A1F7B81}"/>
          </ac:spMkLst>
        </pc:spChg>
        <pc:spChg chg="add del">
          <ac:chgData name="Guest User" userId="S::urn:spo:anon#57154fd509c21230d00b4984bf749279d42623d68a89be6882b32a5718698349::" providerId="AD" clId="Web-{7280076F-A5B7-47EE-BAE0-0902BF7D0494}" dt="2023-05-07T17:44:28.161" v="1649"/>
          <ac:spMkLst>
            <pc:docMk/>
            <pc:sldMk cId="4082927860" sldId="1900"/>
            <ac:spMk id="3" creationId="{246D787C-DFC4-D64D-DADA-4F68D3492B92}"/>
          </ac:spMkLst>
        </pc:spChg>
        <pc:spChg chg="add del mod">
          <ac:chgData name="Guest User" userId="S::urn:spo:anon#57154fd509c21230d00b4984bf749279d42623d68a89be6882b32a5718698349::" providerId="AD" clId="Web-{7280076F-A5B7-47EE-BAE0-0902BF7D0494}" dt="2023-05-07T17:58:12.778" v="1686"/>
          <ac:spMkLst>
            <pc:docMk/>
            <pc:sldMk cId="4082927860" sldId="1900"/>
            <ac:spMk id="9" creationId="{AC468169-6D47-19F4-00F4-0C0CCF0A2FD6}"/>
          </ac:spMkLst>
        </pc:spChg>
        <pc:spChg chg="add mod">
          <ac:chgData name="Guest User" userId="S::urn:spo:anon#57154fd509c21230d00b4984bf749279d42623d68a89be6882b32a5718698349::" providerId="AD" clId="Web-{7280076F-A5B7-47EE-BAE0-0902BF7D0494}" dt="2023-05-07T18:27:20.515" v="3238" actId="20577"/>
          <ac:spMkLst>
            <pc:docMk/>
            <pc:sldMk cId="4082927860" sldId="1900"/>
            <ac:spMk id="11" creationId="{1EF80346-20CF-D8E1-9704-AC5683BE3DE9}"/>
          </ac:spMkLst>
        </pc:spChg>
        <pc:graphicFrameChg chg="add del mod ord modGraphic">
          <ac:chgData name="Guest User" userId="S::urn:spo:anon#57154fd509c21230d00b4984bf749279d42623d68a89be6882b32a5718698349::" providerId="AD" clId="Web-{7280076F-A5B7-47EE-BAE0-0902BF7D0494}" dt="2023-05-07T17:44:20.161" v="1648"/>
          <ac:graphicFrameMkLst>
            <pc:docMk/>
            <pc:sldMk cId="4082927860" sldId="1900"/>
            <ac:graphicFrameMk id="6" creationId="{23A90170-2D36-E63A-59AF-D8070AC5EC70}"/>
          </ac:graphicFrameMkLst>
        </pc:graphicFrameChg>
        <pc:graphicFrameChg chg="add del mod ord modGraphic">
          <ac:chgData name="Guest User" userId="S::urn:spo:anon#57154fd509c21230d00b4984bf749279d42623d68a89be6882b32a5718698349::" providerId="AD" clId="Web-{7280076F-A5B7-47EE-BAE0-0902BF7D0494}" dt="2023-05-07T17:58:07.450" v="1685"/>
          <ac:graphicFrameMkLst>
            <pc:docMk/>
            <pc:sldMk cId="4082927860" sldId="1900"/>
            <ac:graphicFrameMk id="7" creationId="{19C30128-E2E8-6CC9-3550-38BF96905142}"/>
          </ac:graphicFrameMkLst>
        </pc:graphicFrameChg>
        <pc:graphicFrameChg chg="add mod ord modGraphic">
          <ac:chgData name="Guest User" userId="S::urn:spo:anon#57154fd509c21230d00b4984bf749279d42623d68a89be6882b32a5718698349::" providerId="AD" clId="Web-{7280076F-A5B7-47EE-BAE0-0902BF7D0494}" dt="2023-05-07T18:33:29.322" v="3711"/>
          <ac:graphicFrameMkLst>
            <pc:docMk/>
            <pc:sldMk cId="4082927860" sldId="1900"/>
            <ac:graphicFrameMk id="10" creationId="{9A75B200-AA36-6331-F086-7DD49A0B5F2F}"/>
          </ac:graphicFrameMkLst>
        </pc:graphicFrameChg>
      </pc:sldChg>
      <pc:sldChg chg="modSp new">
        <pc:chgData name="Guest User" userId="S::urn:spo:anon#57154fd509c21230d00b4984bf749279d42623d68a89be6882b32a5718698349::" providerId="AD" clId="Web-{7280076F-A5B7-47EE-BAE0-0902BF7D0494}" dt="2023-05-07T18:47:57.550" v="3864" actId="20577"/>
        <pc:sldMkLst>
          <pc:docMk/>
          <pc:sldMk cId="2024897518" sldId="1901"/>
        </pc:sldMkLst>
        <pc:spChg chg="mod">
          <ac:chgData name="Guest User" userId="S::urn:spo:anon#57154fd509c21230d00b4984bf749279d42623d68a89be6882b32a5718698349::" providerId="AD" clId="Web-{7280076F-A5B7-47EE-BAE0-0902BF7D0494}" dt="2023-05-07T17:55:58.009" v="1657" actId="20577"/>
          <ac:spMkLst>
            <pc:docMk/>
            <pc:sldMk cId="2024897518" sldId="1901"/>
            <ac:spMk id="2" creationId="{FD539AA0-0A57-D48D-4796-54D8CBC9FFBC}"/>
          </ac:spMkLst>
        </pc:spChg>
        <pc:spChg chg="mod">
          <ac:chgData name="Guest User" userId="S::urn:spo:anon#57154fd509c21230d00b4984bf749279d42623d68a89be6882b32a5718698349::" providerId="AD" clId="Web-{7280076F-A5B7-47EE-BAE0-0902BF7D0494}" dt="2023-05-07T18:47:57.550" v="3864" actId="20577"/>
          <ac:spMkLst>
            <pc:docMk/>
            <pc:sldMk cId="2024897518" sldId="1901"/>
            <ac:spMk id="3" creationId="{E2DF3A59-A197-05A0-0E75-4B3A12414C8B}"/>
          </ac:spMkLst>
        </pc:spChg>
      </pc:sldChg>
      <pc:sldChg chg="modSp">
        <pc:chgData name="Guest User" userId="S::urn:spo:anon#57154fd509c21230d00b4984bf749279d42623d68a89be6882b32a5718698349::" providerId="AD" clId="Web-{7280076F-A5B7-47EE-BAE0-0902BF7D0494}" dt="2023-05-07T18:47:22.659" v="3862" actId="20577"/>
        <pc:sldMkLst>
          <pc:docMk/>
          <pc:sldMk cId="2716613638" sldId="1902"/>
        </pc:sldMkLst>
        <pc:spChg chg="mod">
          <ac:chgData name="Guest User" userId="S::urn:spo:anon#57154fd509c21230d00b4984bf749279d42623d68a89be6882b32a5718698349::" providerId="AD" clId="Web-{7280076F-A5B7-47EE-BAE0-0902BF7D0494}" dt="2023-05-07T18:47:22.659" v="3862" actId="20577"/>
          <ac:spMkLst>
            <pc:docMk/>
            <pc:sldMk cId="2716613638" sldId="1902"/>
            <ac:spMk id="11" creationId="{1EF80346-20CF-D8E1-9704-AC5683BE3DE9}"/>
          </ac:spMkLst>
        </pc:spChg>
        <pc:graphicFrameChg chg="mod modGraphic">
          <ac:chgData name="Guest User" userId="S::urn:spo:anon#57154fd509c21230d00b4984bf749279d42623d68a89be6882b32a5718698349::" providerId="AD" clId="Web-{7280076F-A5B7-47EE-BAE0-0902BF7D0494}" dt="2023-05-07T18:35:39.685" v="3759"/>
          <ac:graphicFrameMkLst>
            <pc:docMk/>
            <pc:sldMk cId="2716613638" sldId="1902"/>
            <ac:graphicFrameMk id="10" creationId="{9A75B200-AA36-6331-F086-7DD49A0B5F2F}"/>
          </ac:graphicFrameMkLst>
        </pc:graphicFrameChg>
      </pc:sldChg>
    </pc:docChg>
  </pc:docChgLst>
  <pc:docChgLst>
    <pc:chgData name="Guest User" userId="S::urn:spo:anon#57154fd509c21230d00b4984bf749279d42623d68a89be6882b32a5718698349::" providerId="AD" clId="Web-{F64C5AB6-84D6-D51C-BB1F-E2A48069463C}"/>
    <pc:docChg chg="addSld modSld sldOrd">
      <pc:chgData name="Guest User" userId="S::urn:spo:anon#57154fd509c21230d00b4984bf749279d42623d68a89be6882b32a5718698349::" providerId="AD" clId="Web-{F64C5AB6-84D6-D51C-BB1F-E2A48069463C}" dt="2023-05-13T19:00:43.284" v="138"/>
      <pc:docMkLst>
        <pc:docMk/>
      </pc:docMkLst>
      <pc:sldChg chg="addSp delSp modSp">
        <pc:chgData name="Guest User" userId="S::urn:spo:anon#57154fd509c21230d00b4984bf749279d42623d68a89be6882b32a5718698349::" providerId="AD" clId="Web-{F64C5AB6-84D6-D51C-BB1F-E2A48069463C}" dt="2023-05-13T18:55:21.262" v="6"/>
        <pc:sldMkLst>
          <pc:docMk/>
          <pc:sldMk cId="1579760629" sldId="1918"/>
        </pc:sldMkLst>
        <pc:spChg chg="add mod">
          <ac:chgData name="Guest User" userId="S::urn:spo:anon#57154fd509c21230d00b4984bf749279d42623d68a89be6882b32a5718698349::" providerId="AD" clId="Web-{F64C5AB6-84D6-D51C-BB1F-E2A48069463C}" dt="2023-05-13T18:54:40.121" v="1"/>
          <ac:spMkLst>
            <pc:docMk/>
            <pc:sldMk cId="1579760629" sldId="1918"/>
            <ac:spMk id="3" creationId="{F4928840-0091-7862-CD5A-3D5A02FE7999}"/>
          </ac:spMkLst>
        </pc:spChg>
        <pc:spChg chg="add del mod">
          <ac:chgData name="Guest User" userId="S::urn:spo:anon#57154fd509c21230d00b4984bf749279d42623d68a89be6882b32a5718698349::" providerId="AD" clId="Web-{F64C5AB6-84D6-D51C-BB1F-E2A48069463C}" dt="2023-05-13T18:55:21.262" v="6"/>
          <ac:spMkLst>
            <pc:docMk/>
            <pc:sldMk cId="1579760629" sldId="1918"/>
            <ac:spMk id="8" creationId="{AF7F7C82-3890-ED15-751B-9D9DE20E2F2B}"/>
          </ac:spMkLst>
        </pc:spChg>
      </pc:sldChg>
      <pc:sldChg chg="add replId">
        <pc:chgData name="Guest User" userId="S::urn:spo:anon#57154fd509c21230d00b4984bf749279d42623d68a89be6882b32a5718698349::" providerId="AD" clId="Web-{F64C5AB6-84D6-D51C-BB1F-E2A48069463C}" dt="2023-05-13T18:55:45.809" v="7"/>
        <pc:sldMkLst>
          <pc:docMk/>
          <pc:sldMk cId="1460255854" sldId="1922"/>
        </pc:sldMkLst>
      </pc:sldChg>
      <pc:sldChg chg="addSp delSp modSp add ord replId">
        <pc:chgData name="Guest User" userId="S::urn:spo:anon#57154fd509c21230d00b4984bf749279d42623d68a89be6882b32a5718698349::" providerId="AD" clId="Web-{F64C5AB6-84D6-D51C-BB1F-E2A48069463C}" dt="2023-05-13T19:00:43.284" v="138"/>
        <pc:sldMkLst>
          <pc:docMk/>
          <pc:sldMk cId="3234963791" sldId="1923"/>
        </pc:sldMkLst>
        <pc:spChg chg="del mod">
          <ac:chgData name="Guest User" userId="S::urn:spo:anon#57154fd509c21230d00b4984bf749279d42623d68a89be6882b32a5718698349::" providerId="AD" clId="Web-{F64C5AB6-84D6-D51C-BB1F-E2A48069463C}" dt="2023-05-13T18:56:14.622" v="11"/>
          <ac:spMkLst>
            <pc:docMk/>
            <pc:sldMk cId="3234963791" sldId="1923"/>
            <ac:spMk id="2" creationId="{6F91CDE3-70DE-10BF-9D2C-3989E52C8B37}"/>
          </ac:spMkLst>
        </pc:spChg>
        <pc:spChg chg="add del mod">
          <ac:chgData name="Guest User" userId="S::urn:spo:anon#57154fd509c21230d00b4984bf749279d42623d68a89be6882b32a5718698349::" providerId="AD" clId="Web-{F64C5AB6-84D6-D51C-BB1F-E2A48069463C}" dt="2023-05-13T18:56:32.591" v="16"/>
          <ac:spMkLst>
            <pc:docMk/>
            <pc:sldMk cId="3234963791" sldId="1923"/>
            <ac:spMk id="7" creationId="{46DD308A-3622-9FDA-B6A7-47D106ACE541}"/>
          </ac:spMkLst>
        </pc:spChg>
        <pc:spChg chg="add mod">
          <ac:chgData name="Guest User" userId="S::urn:spo:anon#57154fd509c21230d00b4984bf749279d42623d68a89be6882b32a5718698349::" providerId="AD" clId="Web-{F64C5AB6-84D6-D51C-BB1F-E2A48069463C}" dt="2023-05-13T18:59:37.986" v="137" actId="20577"/>
          <ac:spMkLst>
            <pc:docMk/>
            <pc:sldMk cId="3234963791" sldId="1923"/>
            <ac:spMk id="8" creationId="{B74DE394-EA1F-1707-51FB-74089A12D532}"/>
          </ac:spMkLst>
        </pc:spChg>
      </pc:sldChg>
    </pc:docChg>
  </pc:docChgLst>
  <pc:docChgLst>
    <pc:chgData name="Guest User" userId="S::urn:spo:anon#d6068178fadf4adb66019b76f3f54a990f9f3308b7c47c79a6d4249ef1266086::" providerId="AD" clId="Web-{421E0811-7D4B-10B8-CE6A-70388E72D89F}"/>
    <pc:docChg chg="modSld">
      <pc:chgData name="Guest User" userId="S::urn:spo:anon#d6068178fadf4adb66019b76f3f54a990f9f3308b7c47c79a6d4249ef1266086::" providerId="AD" clId="Web-{421E0811-7D4B-10B8-CE6A-70388E72D89F}" dt="2023-05-15T08:40:16.161" v="30" actId="20577"/>
      <pc:docMkLst>
        <pc:docMk/>
      </pc:docMkLst>
      <pc:sldChg chg="modSp">
        <pc:chgData name="Guest User" userId="S::urn:spo:anon#d6068178fadf4adb66019b76f3f54a990f9f3308b7c47c79a6d4249ef1266086::" providerId="AD" clId="Web-{421E0811-7D4B-10B8-CE6A-70388E72D89F}" dt="2023-05-15T08:39:21.597" v="24" actId="20577"/>
        <pc:sldMkLst>
          <pc:docMk/>
          <pc:sldMk cId="1775783951" sldId="1916"/>
        </pc:sldMkLst>
        <pc:spChg chg="mod">
          <ac:chgData name="Guest User" userId="S::urn:spo:anon#d6068178fadf4adb66019b76f3f54a990f9f3308b7c47c79a6d4249ef1266086::" providerId="AD" clId="Web-{421E0811-7D4B-10B8-CE6A-70388E72D89F}" dt="2023-05-15T08:39:21.597" v="24" actId="20577"/>
          <ac:spMkLst>
            <pc:docMk/>
            <pc:sldMk cId="1775783951" sldId="1916"/>
            <ac:spMk id="6" creationId="{935B3FF2-5784-F5F0-E6B1-B3EB18699B2C}"/>
          </ac:spMkLst>
        </pc:spChg>
      </pc:sldChg>
      <pc:sldChg chg="modSp">
        <pc:chgData name="Guest User" userId="S::urn:spo:anon#d6068178fadf4adb66019b76f3f54a990f9f3308b7c47c79a6d4249ef1266086::" providerId="AD" clId="Web-{421E0811-7D4B-10B8-CE6A-70388E72D89F}" dt="2023-05-15T08:38:41.095" v="18" actId="20577"/>
        <pc:sldMkLst>
          <pc:docMk/>
          <pc:sldMk cId="3495941544" sldId="1921"/>
        </pc:sldMkLst>
        <pc:spChg chg="mod">
          <ac:chgData name="Guest User" userId="S::urn:spo:anon#d6068178fadf4adb66019b76f3f54a990f9f3308b7c47c79a6d4249ef1266086::" providerId="AD" clId="Web-{421E0811-7D4B-10B8-CE6A-70388E72D89F}" dt="2023-05-15T08:38:41.095" v="18" actId="20577"/>
          <ac:spMkLst>
            <pc:docMk/>
            <pc:sldMk cId="3495941544" sldId="1921"/>
            <ac:spMk id="2" creationId="{6F91CDE3-70DE-10BF-9D2C-3989E52C8B37}"/>
          </ac:spMkLst>
        </pc:spChg>
      </pc:sldChg>
      <pc:sldChg chg="modSp">
        <pc:chgData name="Guest User" userId="S::urn:spo:anon#d6068178fadf4adb66019b76f3f54a990f9f3308b7c47c79a6d4249ef1266086::" providerId="AD" clId="Web-{421E0811-7D4B-10B8-CE6A-70388E72D89F}" dt="2023-05-15T08:40:16.161" v="30" actId="20577"/>
        <pc:sldMkLst>
          <pc:docMk/>
          <pc:sldMk cId="3234963791" sldId="1923"/>
        </pc:sldMkLst>
        <pc:spChg chg="mod">
          <ac:chgData name="Guest User" userId="S::urn:spo:anon#d6068178fadf4adb66019b76f3f54a990f9f3308b7c47c79a6d4249ef1266086::" providerId="AD" clId="Web-{421E0811-7D4B-10B8-CE6A-70388E72D89F}" dt="2023-05-15T08:40:16.161" v="30" actId="20577"/>
          <ac:spMkLst>
            <pc:docMk/>
            <pc:sldMk cId="3234963791" sldId="1923"/>
            <ac:spMk id="8" creationId="{B74DE394-EA1F-1707-51FB-74089A12D532}"/>
          </ac:spMkLst>
        </pc:spChg>
      </pc:sldChg>
    </pc:docChg>
  </pc:docChgLst>
  <pc:docChgLst>
    <pc:chgData name="SiQi Zhou" userId="94071128-5ffa-419c-b3d7-6df46b436058" providerId="ADAL" clId="{1C2B2CE4-2E22-40F2-8577-0E841435870D}"/>
    <pc:docChg chg="custSel modSld">
      <pc:chgData name="SiQi Zhou" userId="94071128-5ffa-419c-b3d7-6df46b436058" providerId="ADAL" clId="{1C2B2CE4-2E22-40F2-8577-0E841435870D}" dt="2023-05-19T11:38:00.805" v="81" actId="20577"/>
      <pc:docMkLst>
        <pc:docMk/>
      </pc:docMkLst>
      <pc:sldChg chg="addSp delSp modSp mod">
        <pc:chgData name="SiQi Zhou" userId="94071128-5ffa-419c-b3d7-6df46b436058" providerId="ADAL" clId="{1C2B2CE4-2E22-40F2-8577-0E841435870D}" dt="2023-05-19T11:38:00.805" v="81" actId="20577"/>
        <pc:sldMkLst>
          <pc:docMk/>
          <pc:sldMk cId="2143319470" sldId="1025"/>
        </pc:sldMkLst>
        <pc:spChg chg="add mod">
          <ac:chgData name="SiQi Zhou" userId="94071128-5ffa-419c-b3d7-6df46b436058" providerId="ADAL" clId="{1C2B2CE4-2E22-40F2-8577-0E841435870D}" dt="2023-05-19T11:38:00.805" v="81" actId="20577"/>
          <ac:spMkLst>
            <pc:docMk/>
            <pc:sldMk cId="2143319470" sldId="1025"/>
            <ac:spMk id="3" creationId="{25B7FF1E-1562-F70E-5E5C-3590FA9AABA2}"/>
          </ac:spMkLst>
        </pc:spChg>
        <pc:spChg chg="del">
          <ac:chgData name="SiQi Zhou" userId="94071128-5ffa-419c-b3d7-6df46b436058" providerId="ADAL" clId="{1C2B2CE4-2E22-40F2-8577-0E841435870D}" dt="2023-05-19T11:37:39.910" v="0" actId="478"/>
          <ac:spMkLst>
            <pc:docMk/>
            <pc:sldMk cId="2143319470" sldId="1025"/>
            <ac:spMk id="5" creationId="{9955868E-5E7B-CA0E-D042-C2F711E642A2}"/>
          </ac:spMkLst>
        </pc:spChg>
      </pc:sldChg>
    </pc:docChg>
  </pc:docChgLst>
  <pc:docChgLst>
    <pc:chgData name="Gastbenutzer" userId="S::urn:spo:anon#d6068178fadf4adb66019b76f3f54a990f9f3308b7c47c79a6d4249ef1266086::" providerId="AD" clId="Web-{FD132ACA-10DA-A0D4-45B4-86850C21E2A9}"/>
    <pc:docChg chg="modSld">
      <pc:chgData name="Gastbenutzer" userId="S::urn:spo:anon#d6068178fadf4adb66019b76f3f54a990f9f3308b7c47c79a6d4249ef1266086::" providerId="AD" clId="Web-{FD132ACA-10DA-A0D4-45B4-86850C21E2A9}" dt="2023-05-16T14:55:19.966" v="119" actId="20577"/>
      <pc:docMkLst>
        <pc:docMk/>
      </pc:docMkLst>
      <pc:sldChg chg="modSp">
        <pc:chgData name="Gastbenutzer" userId="S::urn:spo:anon#d6068178fadf4adb66019b76f3f54a990f9f3308b7c47c79a6d4249ef1266086::" providerId="AD" clId="Web-{FD132ACA-10DA-A0D4-45B4-86850C21E2A9}" dt="2023-05-16T14:53:54.901" v="116" actId="20577"/>
        <pc:sldMkLst>
          <pc:docMk/>
          <pc:sldMk cId="1794478786" sldId="1910"/>
        </pc:sldMkLst>
        <pc:spChg chg="mod">
          <ac:chgData name="Gastbenutzer" userId="S::urn:spo:anon#d6068178fadf4adb66019b76f3f54a990f9f3308b7c47c79a6d4249ef1266086::" providerId="AD" clId="Web-{FD132ACA-10DA-A0D4-45B4-86850C21E2A9}" dt="2023-05-16T14:53:54.901" v="116" actId="20577"/>
          <ac:spMkLst>
            <pc:docMk/>
            <pc:sldMk cId="1794478786" sldId="1910"/>
            <ac:spMk id="3" creationId="{A0EE2FE4-BD94-2F1E-F6AE-8EC19CE08A1A}"/>
          </ac:spMkLst>
        </pc:spChg>
      </pc:sldChg>
      <pc:sldChg chg="modSp">
        <pc:chgData name="Gastbenutzer" userId="S::urn:spo:anon#d6068178fadf4adb66019b76f3f54a990f9f3308b7c47c79a6d4249ef1266086::" providerId="AD" clId="Web-{FD132ACA-10DA-A0D4-45B4-86850C21E2A9}" dt="2023-05-16T14:55:19.966" v="119" actId="20577"/>
        <pc:sldMkLst>
          <pc:docMk/>
          <pc:sldMk cId="2649677989" sldId="1925"/>
        </pc:sldMkLst>
        <pc:spChg chg="mod">
          <ac:chgData name="Gastbenutzer" userId="S::urn:spo:anon#d6068178fadf4adb66019b76f3f54a990f9f3308b7c47c79a6d4249ef1266086::" providerId="AD" clId="Web-{FD132ACA-10DA-A0D4-45B4-86850C21E2A9}" dt="2023-05-16T14:55:19.966" v="119" actId="20577"/>
          <ac:spMkLst>
            <pc:docMk/>
            <pc:sldMk cId="2649677989" sldId="1925"/>
            <ac:spMk id="2" creationId="{6F91CDE3-70DE-10BF-9D2C-3989E52C8B37}"/>
          </ac:spMkLst>
        </pc:spChg>
      </pc:sldChg>
    </pc:docChg>
  </pc:docChgLst>
  <pc:docChgLst>
    <pc:chgData name="Utilisateur invité" userId="S::urn:spo:anon#d6068178fadf4adb66019b76f3f54a990f9f3308b7c47c79a6d4249ef1266086::" providerId="AD" clId="Web-{BFAF7996-A6A5-E042-AB31-DDBAE29BC196}"/>
    <pc:docChg chg="modSld">
      <pc:chgData name="Utilisateur invité" userId="S::urn:spo:anon#d6068178fadf4adb66019b76f3f54a990f9f3308b7c47c79a6d4249ef1266086::" providerId="AD" clId="Web-{BFAF7996-A6A5-E042-AB31-DDBAE29BC196}" dt="2023-05-17T09:27:48.952" v="2" actId="20577"/>
      <pc:docMkLst>
        <pc:docMk/>
      </pc:docMkLst>
      <pc:sldChg chg="modSp">
        <pc:chgData name="Utilisateur invité" userId="S::urn:spo:anon#d6068178fadf4adb66019b76f3f54a990f9f3308b7c47c79a6d4249ef1266086::" providerId="AD" clId="Web-{BFAF7996-A6A5-E042-AB31-DDBAE29BC196}" dt="2023-05-17T09:27:48.952" v="2" actId="20577"/>
        <pc:sldMkLst>
          <pc:docMk/>
          <pc:sldMk cId="2649677989" sldId="1925"/>
        </pc:sldMkLst>
        <pc:spChg chg="mod">
          <ac:chgData name="Utilisateur invité" userId="S::urn:spo:anon#d6068178fadf4adb66019b76f3f54a990f9f3308b7c47c79a6d4249ef1266086::" providerId="AD" clId="Web-{BFAF7996-A6A5-E042-AB31-DDBAE29BC196}" dt="2023-05-17T09:27:48.952" v="2" actId="20577"/>
          <ac:spMkLst>
            <pc:docMk/>
            <pc:sldMk cId="2649677989" sldId="1925"/>
            <ac:spMk id="2" creationId="{6F91CDE3-70DE-10BF-9D2C-3989E52C8B37}"/>
          </ac:spMkLst>
        </pc:spChg>
      </pc:sldChg>
    </pc:docChg>
  </pc:docChgLst>
  <pc:docChgLst>
    <pc:chgData name="Gastbenutzer" userId="S::urn:spo:anon#341f9ba05363fe2198fe21abdb6ea25f9fc8811eec7c27bd8277a4f1863e69a4::" providerId="AD" clId="Web-{87447A09-7AFA-3AE8-AF22-387B8714268F}"/>
    <pc:docChg chg="modSld">
      <pc:chgData name="Gastbenutzer" userId="S::urn:spo:anon#341f9ba05363fe2198fe21abdb6ea25f9fc8811eec7c27bd8277a4f1863e69a4::" providerId="AD" clId="Web-{87447A09-7AFA-3AE8-AF22-387B8714268F}" dt="2023-05-07T19:07:30.626" v="14" actId="20577"/>
      <pc:docMkLst>
        <pc:docMk/>
      </pc:docMkLst>
      <pc:sldChg chg="addSp delSp modSp">
        <pc:chgData name="Gastbenutzer" userId="S::urn:spo:anon#341f9ba05363fe2198fe21abdb6ea25f9fc8811eec7c27bd8277a4f1863e69a4::" providerId="AD" clId="Web-{87447A09-7AFA-3AE8-AF22-387B8714268F}" dt="2023-05-07T19:07:30.626" v="14" actId="20577"/>
        <pc:sldMkLst>
          <pc:docMk/>
          <pc:sldMk cId="2214251157" sldId="1906"/>
        </pc:sldMkLst>
        <pc:spChg chg="mod">
          <ac:chgData name="Gastbenutzer" userId="S::urn:spo:anon#341f9ba05363fe2198fe21abdb6ea25f9fc8811eec7c27bd8277a4f1863e69a4::" providerId="AD" clId="Web-{87447A09-7AFA-3AE8-AF22-387B8714268F}" dt="2023-05-07T19:07:30.626" v="14" actId="20577"/>
          <ac:spMkLst>
            <pc:docMk/>
            <pc:sldMk cId="2214251157" sldId="1906"/>
            <ac:spMk id="12" creationId="{C990134D-095A-4BD7-8D13-194A02067DB9}"/>
          </ac:spMkLst>
        </pc:spChg>
        <pc:picChg chg="add del mod">
          <ac:chgData name="Gastbenutzer" userId="S::urn:spo:anon#341f9ba05363fe2198fe21abdb6ea25f9fc8811eec7c27bd8277a4f1863e69a4::" providerId="AD" clId="Web-{87447A09-7AFA-3AE8-AF22-387B8714268F}" dt="2023-05-07T19:05:22.027" v="11" actId="1076"/>
          <ac:picMkLst>
            <pc:docMk/>
            <pc:sldMk cId="2214251157" sldId="1906"/>
            <ac:picMk id="4" creationId="{584421B4-4D78-C0ED-EE95-746A2DF7BDEF}"/>
          </ac:picMkLst>
        </pc:picChg>
        <pc:picChg chg="del">
          <ac:chgData name="Gastbenutzer" userId="S::urn:spo:anon#341f9ba05363fe2198fe21abdb6ea25f9fc8811eec7c27bd8277a4f1863e69a4::" providerId="AD" clId="Web-{87447A09-7AFA-3AE8-AF22-387B8714268F}" dt="2023-05-07T19:00:44.470" v="6"/>
          <ac:picMkLst>
            <pc:docMk/>
            <pc:sldMk cId="2214251157" sldId="1906"/>
            <ac:picMk id="7" creationId="{ACA529F2-4F54-6830-D6C6-B70134F559F2}"/>
          </ac:picMkLst>
        </pc:picChg>
      </pc:sldChg>
    </pc:docChg>
  </pc:docChgLst>
  <pc:docChgLst>
    <pc:chgData name="来宾用户" userId="S::urn:spo:anon#57154fd509c21230d00b4984bf749279d42623d68a89be6882b32a5718698349::" providerId="AD" clId="Web-{C7CE70AA-EDF7-4A42-BEF2-4E4A14983470}"/>
    <pc:docChg chg="addSld modSld sldOrd">
      <pc:chgData name="来宾用户" userId="S::urn:spo:anon#57154fd509c21230d00b4984bf749279d42623d68a89be6882b32a5718698349::" providerId="AD" clId="Web-{C7CE70AA-EDF7-4A42-BEF2-4E4A14983470}" dt="2023-05-05T17:32:54.815" v="240" actId="20577"/>
      <pc:docMkLst>
        <pc:docMk/>
      </pc:docMkLst>
      <pc:sldChg chg="addSp delSp modSp">
        <pc:chgData name="来宾用户" userId="S::urn:spo:anon#57154fd509c21230d00b4984bf749279d42623d68a89be6882b32a5718698349::" providerId="AD" clId="Web-{C7CE70AA-EDF7-4A42-BEF2-4E4A14983470}" dt="2023-05-05T16:53:54.017" v="100" actId="20577"/>
        <pc:sldMkLst>
          <pc:docMk/>
          <pc:sldMk cId="1607914348" sldId="1886"/>
        </pc:sldMkLst>
        <pc:spChg chg="mod">
          <ac:chgData name="来宾用户" userId="S::urn:spo:anon#57154fd509c21230d00b4984bf749279d42623d68a89be6882b32a5718698349::" providerId="AD" clId="Web-{C7CE70AA-EDF7-4A42-BEF2-4E4A14983470}" dt="2023-05-05T16:53:54.017" v="100" actId="20577"/>
          <ac:spMkLst>
            <pc:docMk/>
            <pc:sldMk cId="1607914348" sldId="1886"/>
            <ac:spMk id="2" creationId="{AD9986CA-AE53-306A-6765-015516918811}"/>
          </ac:spMkLst>
        </pc:spChg>
        <pc:spChg chg="mod">
          <ac:chgData name="来宾用户" userId="S::urn:spo:anon#57154fd509c21230d00b4984bf749279d42623d68a89be6882b32a5718698349::" providerId="AD" clId="Web-{C7CE70AA-EDF7-4A42-BEF2-4E4A14983470}" dt="2023-05-05T16:38:01.124" v="12" actId="20577"/>
          <ac:spMkLst>
            <pc:docMk/>
            <pc:sldMk cId="1607914348" sldId="1886"/>
            <ac:spMk id="4" creationId="{19036CC0-1C1A-DB39-8A88-3ABC981792FC}"/>
          </ac:spMkLst>
        </pc:spChg>
        <pc:spChg chg="mod">
          <ac:chgData name="来宾用户" userId="S::urn:spo:anon#57154fd509c21230d00b4984bf749279d42623d68a89be6882b32a5718698349::" providerId="AD" clId="Web-{C7CE70AA-EDF7-4A42-BEF2-4E4A14983470}" dt="2023-05-05T16:49:44.475" v="98" actId="1076"/>
          <ac:spMkLst>
            <pc:docMk/>
            <pc:sldMk cId="1607914348" sldId="1886"/>
            <ac:spMk id="10" creationId="{6D6E147D-9C97-1F1E-312D-AA086AEC351F}"/>
          </ac:spMkLst>
        </pc:spChg>
        <pc:picChg chg="mod">
          <ac:chgData name="来宾用户" userId="S::urn:spo:anon#57154fd509c21230d00b4984bf749279d42623d68a89be6882b32a5718698349::" providerId="AD" clId="Web-{C7CE70AA-EDF7-4A42-BEF2-4E4A14983470}" dt="2023-05-05T16:49:44.459" v="95" actId="1076"/>
          <ac:picMkLst>
            <pc:docMk/>
            <pc:sldMk cId="1607914348" sldId="1886"/>
            <ac:picMk id="3" creationId="{369CA637-98E3-F002-7C6B-68243E6F4C7C}"/>
          </ac:picMkLst>
        </pc:picChg>
        <pc:picChg chg="add mod">
          <ac:chgData name="来宾用户" userId="S::urn:spo:anon#57154fd509c21230d00b4984bf749279d42623d68a89be6882b32a5718698349::" providerId="AD" clId="Web-{C7CE70AA-EDF7-4A42-BEF2-4E4A14983470}" dt="2023-05-05T16:49:44.475" v="96" actId="1076"/>
          <ac:picMkLst>
            <pc:docMk/>
            <pc:sldMk cId="1607914348" sldId="1886"/>
            <ac:picMk id="6" creationId="{9FABDCE2-20B7-7806-F759-0BE67F5A538D}"/>
          </ac:picMkLst>
        </pc:picChg>
        <pc:picChg chg="add del mod">
          <ac:chgData name="来宾用户" userId="S::urn:spo:anon#57154fd509c21230d00b4984bf749279d42623d68a89be6882b32a5718698349::" providerId="AD" clId="Web-{C7CE70AA-EDF7-4A42-BEF2-4E4A14983470}" dt="2023-05-05T16:43:27.353" v="49"/>
          <ac:picMkLst>
            <pc:docMk/>
            <pc:sldMk cId="1607914348" sldId="1886"/>
            <ac:picMk id="6" creationId="{AF6EA00E-7BC5-2430-4E6D-E7206E83B368}"/>
          </ac:picMkLst>
        </pc:picChg>
        <pc:picChg chg="add del mod">
          <ac:chgData name="来宾用户" userId="S::urn:spo:anon#57154fd509c21230d00b4984bf749279d42623d68a89be6882b32a5718698349::" providerId="AD" clId="Web-{C7CE70AA-EDF7-4A42-BEF2-4E4A14983470}" dt="2023-05-05T16:43:27.353" v="48"/>
          <ac:picMkLst>
            <pc:docMk/>
            <pc:sldMk cId="1607914348" sldId="1886"/>
            <ac:picMk id="7" creationId="{320C9CDC-88AD-C6A1-043F-B7029217CD55}"/>
          </ac:picMkLst>
        </pc:picChg>
        <pc:picChg chg="add mod">
          <ac:chgData name="来宾用户" userId="S::urn:spo:anon#57154fd509c21230d00b4984bf749279d42623d68a89be6882b32a5718698349::" providerId="AD" clId="Web-{C7CE70AA-EDF7-4A42-BEF2-4E4A14983470}" dt="2023-05-05T16:49:44.475" v="97" actId="1076"/>
          <ac:picMkLst>
            <pc:docMk/>
            <pc:sldMk cId="1607914348" sldId="1886"/>
            <ac:picMk id="7" creationId="{ACA529F2-4F54-6830-D6C6-B70134F559F2}"/>
          </ac:picMkLst>
        </pc:picChg>
        <pc:picChg chg="add mod">
          <ac:chgData name="来宾用户" userId="S::urn:spo:anon#57154fd509c21230d00b4984bf749279d42623d68a89be6882b32a5718698349::" providerId="AD" clId="Web-{C7CE70AA-EDF7-4A42-BEF2-4E4A14983470}" dt="2023-05-05T16:49:44.459" v="94" actId="1076"/>
          <ac:picMkLst>
            <pc:docMk/>
            <pc:sldMk cId="1607914348" sldId="1886"/>
            <ac:picMk id="8" creationId="{F8EB53DD-0D8E-6D05-1293-2E1E033416B9}"/>
          </ac:picMkLst>
        </pc:picChg>
        <pc:picChg chg="add mod">
          <ac:chgData name="来宾用户" userId="S::urn:spo:anon#57154fd509c21230d00b4984bf749279d42623d68a89be6882b32a5718698349::" providerId="AD" clId="Web-{C7CE70AA-EDF7-4A42-BEF2-4E4A14983470}" dt="2023-05-05T16:44:38.418" v="53" actId="1076"/>
          <ac:picMkLst>
            <pc:docMk/>
            <pc:sldMk cId="1607914348" sldId="1886"/>
            <ac:picMk id="9" creationId="{770D6D4D-6A05-7054-EAED-032F33CA73E6}"/>
          </ac:picMkLst>
        </pc:picChg>
      </pc:sldChg>
      <pc:sldChg chg="ord">
        <pc:chgData name="来宾用户" userId="S::urn:spo:anon#57154fd509c21230d00b4984bf749279d42623d68a89be6882b32a5718698349::" providerId="AD" clId="Web-{C7CE70AA-EDF7-4A42-BEF2-4E4A14983470}" dt="2023-05-05T16:41:35.256" v="43"/>
        <pc:sldMkLst>
          <pc:docMk/>
          <pc:sldMk cId="2023404462" sldId="1887"/>
        </pc:sldMkLst>
      </pc:sldChg>
      <pc:sldChg chg="modSp add replId">
        <pc:chgData name="来宾用户" userId="S::urn:spo:anon#57154fd509c21230d00b4984bf749279d42623d68a89be6882b32a5718698349::" providerId="AD" clId="Web-{C7CE70AA-EDF7-4A42-BEF2-4E4A14983470}" dt="2023-05-05T17:27:32.539" v="195" actId="20577"/>
        <pc:sldMkLst>
          <pc:docMk/>
          <pc:sldMk cId="2217647484" sldId="1888"/>
        </pc:sldMkLst>
        <pc:spChg chg="mod">
          <ac:chgData name="来宾用户" userId="S::urn:spo:anon#57154fd509c21230d00b4984bf749279d42623d68a89be6882b32a5718698349::" providerId="AD" clId="Web-{C7CE70AA-EDF7-4A42-BEF2-4E4A14983470}" dt="2023-05-05T16:54:07.721" v="110" actId="20577"/>
          <ac:spMkLst>
            <pc:docMk/>
            <pc:sldMk cId="2217647484" sldId="1888"/>
            <ac:spMk id="2" creationId="{AD9986CA-AE53-306A-6765-015516918811}"/>
          </ac:spMkLst>
        </pc:spChg>
        <pc:spChg chg="mod">
          <ac:chgData name="来宾用户" userId="S::urn:spo:anon#57154fd509c21230d00b4984bf749279d42623d68a89be6882b32a5718698349::" providerId="AD" clId="Web-{C7CE70AA-EDF7-4A42-BEF2-4E4A14983470}" dt="2023-05-05T17:27:32.539" v="195" actId="20577"/>
          <ac:spMkLst>
            <pc:docMk/>
            <pc:sldMk cId="2217647484" sldId="1888"/>
            <ac:spMk id="4" creationId="{19036CC0-1C1A-DB39-8A88-3ABC981792FC}"/>
          </ac:spMkLst>
        </pc:spChg>
        <pc:spChg chg="mod">
          <ac:chgData name="来宾用户" userId="S::urn:spo:anon#57154fd509c21230d00b4984bf749279d42623d68a89be6882b32a5718698349::" providerId="AD" clId="Web-{C7CE70AA-EDF7-4A42-BEF2-4E4A14983470}" dt="2023-05-05T17:11:55.724" v="119" actId="14100"/>
          <ac:spMkLst>
            <pc:docMk/>
            <pc:sldMk cId="2217647484" sldId="1888"/>
            <ac:spMk id="7" creationId="{4A766981-2EA7-DA2A-9DD7-BDAB7DF14986}"/>
          </ac:spMkLst>
        </pc:spChg>
        <pc:graphicFrameChg chg="mod modGraphic">
          <ac:chgData name="来宾用户" userId="S::urn:spo:anon#57154fd509c21230d00b4984bf749279d42623d68a89be6882b32a5718698349::" providerId="AD" clId="Web-{C7CE70AA-EDF7-4A42-BEF2-4E4A14983470}" dt="2023-05-05T17:24:05.266" v="181"/>
          <ac:graphicFrameMkLst>
            <pc:docMk/>
            <pc:sldMk cId="2217647484" sldId="1888"/>
            <ac:graphicFrameMk id="6" creationId="{A812734D-7D21-8E21-39B1-4CAC1A1933E1}"/>
          </ac:graphicFrameMkLst>
        </pc:graphicFrameChg>
      </pc:sldChg>
      <pc:sldChg chg="modSp add replId">
        <pc:chgData name="来宾用户" userId="S::urn:spo:anon#57154fd509c21230d00b4984bf749279d42623d68a89be6882b32a5718698349::" providerId="AD" clId="Web-{C7CE70AA-EDF7-4A42-BEF2-4E4A14983470}" dt="2023-05-05T17:32:54.815" v="240" actId="20577"/>
        <pc:sldMkLst>
          <pc:docMk/>
          <pc:sldMk cId="403831059" sldId="1889"/>
        </pc:sldMkLst>
        <pc:spChg chg="mod">
          <ac:chgData name="来宾用户" userId="S::urn:spo:anon#57154fd509c21230d00b4984bf749279d42623d68a89be6882b32a5718698349::" providerId="AD" clId="Web-{C7CE70AA-EDF7-4A42-BEF2-4E4A14983470}" dt="2023-05-05T16:41:05.177" v="42" actId="20577"/>
          <ac:spMkLst>
            <pc:docMk/>
            <pc:sldMk cId="403831059" sldId="1889"/>
            <ac:spMk id="2" creationId="{AD9986CA-AE53-306A-6765-015516918811}"/>
          </ac:spMkLst>
        </pc:spChg>
        <pc:spChg chg="mod">
          <ac:chgData name="来宾用户" userId="S::urn:spo:anon#57154fd509c21230d00b4984bf749279d42623d68a89be6882b32a5718698349::" providerId="AD" clId="Web-{C7CE70AA-EDF7-4A42-BEF2-4E4A14983470}" dt="2023-05-05T17:27:28.242" v="193" actId="20577"/>
          <ac:spMkLst>
            <pc:docMk/>
            <pc:sldMk cId="403831059" sldId="1889"/>
            <ac:spMk id="4" creationId="{19036CC0-1C1A-DB39-8A88-3ABC981792FC}"/>
          </ac:spMkLst>
        </pc:spChg>
        <pc:spChg chg="mod">
          <ac:chgData name="来宾用户" userId="S::urn:spo:anon#57154fd509c21230d00b4984bf749279d42623d68a89be6882b32a5718698349::" providerId="AD" clId="Web-{C7CE70AA-EDF7-4A42-BEF2-4E4A14983470}" dt="2023-05-05T17:32:54.815" v="240" actId="20577"/>
          <ac:spMkLst>
            <pc:docMk/>
            <pc:sldMk cId="403831059" sldId="1889"/>
            <ac:spMk id="6" creationId="{D5AF3333-E4E0-1422-7C14-B6BF88BCDD91}"/>
          </ac:spMkLst>
        </pc:spChg>
      </pc:sldChg>
    </pc:docChg>
  </pc:docChgLst>
  <pc:docChgLst>
    <pc:chgData name="来宾用户" userId="S::urn:spo:anon#d6068178fadf4adb66019b76f3f54a990f9f3308b7c47c79a6d4249ef1266086::" providerId="AD" clId="Web-{F8844375-5A08-E88D-63BB-0A0276B33621}"/>
    <pc:docChg chg="delSld modSld">
      <pc:chgData name="来宾用户" userId="S::urn:spo:anon#d6068178fadf4adb66019b76f3f54a990f9f3308b7c47c79a6d4249ef1266086::" providerId="AD" clId="Web-{F8844375-5A08-E88D-63BB-0A0276B33621}" dt="2023-05-13T19:02:55.761" v="46" actId="20577"/>
      <pc:docMkLst>
        <pc:docMk/>
      </pc:docMkLst>
      <pc:sldChg chg="del">
        <pc:chgData name="来宾用户" userId="S::urn:spo:anon#d6068178fadf4adb66019b76f3f54a990f9f3308b7c47c79a6d4249ef1266086::" providerId="AD" clId="Web-{F8844375-5A08-E88D-63BB-0A0276B33621}" dt="2023-05-13T18:58:41.958" v="25"/>
        <pc:sldMkLst>
          <pc:docMk/>
          <pc:sldMk cId="1366647863" sldId="1920"/>
        </pc:sldMkLst>
      </pc:sldChg>
      <pc:sldChg chg="addSp delSp modSp">
        <pc:chgData name="来宾用户" userId="S::urn:spo:anon#d6068178fadf4adb66019b76f3f54a990f9f3308b7c47c79a6d4249ef1266086::" providerId="AD" clId="Web-{F8844375-5A08-E88D-63BB-0A0276B33621}" dt="2023-05-13T19:02:55.761" v="46" actId="20577"/>
        <pc:sldMkLst>
          <pc:docMk/>
          <pc:sldMk cId="3495941544" sldId="1921"/>
        </pc:sldMkLst>
        <pc:spChg chg="add del mod">
          <ac:chgData name="来宾用户" userId="S::urn:spo:anon#d6068178fadf4adb66019b76f3f54a990f9f3308b7c47c79a6d4249ef1266086::" providerId="AD" clId="Web-{F8844375-5A08-E88D-63BB-0A0276B33621}" dt="2023-05-13T19:02:55.761" v="46" actId="20577"/>
          <ac:spMkLst>
            <pc:docMk/>
            <pc:sldMk cId="3495941544" sldId="1921"/>
            <ac:spMk id="2" creationId="{6F91CDE3-70DE-10BF-9D2C-3989E52C8B37}"/>
          </ac:spMkLst>
        </pc:spChg>
        <pc:spChg chg="add del mod">
          <ac:chgData name="来宾用户" userId="S::urn:spo:anon#d6068178fadf4adb66019b76f3f54a990f9f3308b7c47c79a6d4249ef1266086::" providerId="AD" clId="Web-{F8844375-5A08-E88D-63BB-0A0276B33621}" dt="2023-05-13T18:57:54.957" v="22"/>
          <ac:spMkLst>
            <pc:docMk/>
            <pc:sldMk cId="3495941544" sldId="1921"/>
            <ac:spMk id="7" creationId="{B8F16E5D-A0A5-7A94-591B-08B1A67D6761}"/>
          </ac:spMkLst>
        </pc:spChg>
      </pc:sldChg>
    </pc:docChg>
  </pc:docChgLst>
  <pc:docChgLst>
    <pc:chgData name="Schoellig, Angela" userId="S::angela.schoellig@tum.de::8a1c5625-1178-4ec0-9388-f86c2a6246a9" providerId="AD" clId="Web-{4F33B218-D8D6-4006-B4C5-D74100C50F32}"/>
    <pc:docChg chg="modSld">
      <pc:chgData name="Schoellig, Angela" userId="S::angela.schoellig@tum.de::8a1c5625-1178-4ec0-9388-f86c2a6246a9" providerId="AD" clId="Web-{4F33B218-D8D6-4006-B4C5-D74100C50F32}" dt="2023-04-24T08:34:51.086" v="106" actId="20577"/>
      <pc:docMkLst>
        <pc:docMk/>
      </pc:docMkLst>
      <pc:sldChg chg="modSp modCm">
        <pc:chgData name="Schoellig, Angela" userId="S::angela.schoellig@tum.de::8a1c5625-1178-4ec0-9388-f86c2a6246a9" providerId="AD" clId="Web-{4F33B218-D8D6-4006-B4C5-D74100C50F32}" dt="2023-04-24T08:34:51.086" v="106" actId="20577"/>
        <pc:sldMkLst>
          <pc:docMk/>
          <pc:sldMk cId="74040626" sldId="1875"/>
        </pc:sldMkLst>
        <pc:spChg chg="mod">
          <ac:chgData name="Schoellig, Angela" userId="S::angela.schoellig@tum.de::8a1c5625-1178-4ec0-9388-f86c2a6246a9" providerId="AD" clId="Web-{4F33B218-D8D6-4006-B4C5-D74100C50F32}" dt="2023-04-24T08:34:51.086" v="106" actId="20577"/>
          <ac:spMkLst>
            <pc:docMk/>
            <pc:sldMk cId="74040626" sldId="1875"/>
            <ac:spMk id="3" creationId="{FF5D4156-9F3E-14A7-85C9-3CE37DD44AD7}"/>
          </ac:spMkLst>
        </pc:spChg>
        <pc:extLst>
          <p:ext xmlns:p="http://schemas.openxmlformats.org/presentationml/2006/main" uri="{D6D511B9-2390-475A-947B-AFAB55BFBCF1}">
            <pc226:cmChg xmlns:pc226="http://schemas.microsoft.com/office/powerpoint/2022/06/main/command" chg="mod">
              <pc226:chgData name="Schoellig, Angela" userId="S::angela.schoellig@tum.de::8a1c5625-1178-4ec0-9388-f86c2a6246a9" providerId="AD" clId="Web-{4F33B218-D8D6-4006-B4C5-D74100C50F32}" dt="2023-04-24T08:34:51.086" v="106" actId="20577"/>
              <pc2:cmMkLst xmlns:pc2="http://schemas.microsoft.com/office/powerpoint/2019/9/main/command">
                <pc:docMk/>
                <pc:sldMk cId="74040626" sldId="1875"/>
                <pc2:cmMk id="{16381286-785B-48E5-85AA-DF34A0D638A6}"/>
              </pc2:cmMkLst>
            </pc226:cmChg>
          </p:ext>
        </pc:extLst>
      </pc:sldChg>
    </pc:docChg>
  </pc:docChgLst>
  <pc:docChgLst>
    <pc:chgData name="Guest User" userId="S::urn:spo:anon#d6068178fadf4adb66019b76f3f54a990f9f3308b7c47c79a6d4249ef1266086::" providerId="AD" clId="Web-{B38633B0-FF2F-260A-A303-AE910926F1AA}"/>
    <pc:docChg chg="modSld">
      <pc:chgData name="Guest User" userId="S::urn:spo:anon#d6068178fadf4adb66019b76f3f54a990f9f3308b7c47c79a6d4249ef1266086::" providerId="AD" clId="Web-{B38633B0-FF2F-260A-A303-AE910926F1AA}" dt="2023-05-16T18:45:26.738" v="16" actId="20577"/>
      <pc:docMkLst>
        <pc:docMk/>
      </pc:docMkLst>
      <pc:sldChg chg="modSp">
        <pc:chgData name="Guest User" userId="S::urn:spo:anon#d6068178fadf4adb66019b76f3f54a990f9f3308b7c47c79a6d4249ef1266086::" providerId="AD" clId="Web-{B38633B0-FF2F-260A-A303-AE910926F1AA}" dt="2023-05-16T18:45:26.738" v="16" actId="20577"/>
        <pc:sldMkLst>
          <pc:docMk/>
          <pc:sldMk cId="1614258465" sldId="1924"/>
        </pc:sldMkLst>
        <pc:spChg chg="mod">
          <ac:chgData name="Guest User" userId="S::urn:spo:anon#d6068178fadf4adb66019b76f3f54a990f9f3308b7c47c79a6d4249ef1266086::" providerId="AD" clId="Web-{B38633B0-FF2F-260A-A303-AE910926F1AA}" dt="2023-05-16T18:45:26.738" v="16" actId="20577"/>
          <ac:spMkLst>
            <pc:docMk/>
            <pc:sldMk cId="1614258465" sldId="1924"/>
            <ac:spMk id="3" creationId="{A0EE2FE4-BD94-2F1E-F6AE-8EC19CE08A1A}"/>
          </ac:spMkLst>
        </pc:spChg>
      </pc:sldChg>
    </pc:docChg>
  </pc:docChgLst>
  <pc:docChgLst>
    <pc:chgData name="Guest User" userId="S::urn:spo:anon#d6068178fadf4adb66019b76f3f54a990f9f3308b7c47c79a6d4249ef1266086::" providerId="AD" clId="Web-{59F26541-57B9-5B27-9C34-6E955B20963D}"/>
    <pc:docChg chg="modSld">
      <pc:chgData name="Guest User" userId="S::urn:spo:anon#d6068178fadf4adb66019b76f3f54a990f9f3308b7c47c79a6d4249ef1266086::" providerId="AD" clId="Web-{59F26541-57B9-5B27-9C34-6E955B20963D}" dt="2023-05-13T18:59:26.781" v="54" actId="20577"/>
      <pc:docMkLst>
        <pc:docMk/>
      </pc:docMkLst>
      <pc:sldChg chg="modSp">
        <pc:chgData name="Guest User" userId="S::urn:spo:anon#d6068178fadf4adb66019b76f3f54a990f9f3308b7c47c79a6d4249ef1266086::" providerId="AD" clId="Web-{59F26541-57B9-5B27-9C34-6E955B20963D}" dt="2023-05-13T18:59:26.781" v="54" actId="20577"/>
        <pc:sldMkLst>
          <pc:docMk/>
          <pc:sldMk cId="2539693682" sldId="1919"/>
        </pc:sldMkLst>
        <pc:spChg chg="mod">
          <ac:chgData name="Guest User" userId="S::urn:spo:anon#d6068178fadf4adb66019b76f3f54a990f9f3308b7c47c79a6d4249ef1266086::" providerId="AD" clId="Web-{59F26541-57B9-5B27-9C34-6E955B20963D}" dt="2023-05-13T18:59:26.781" v="54" actId="20577"/>
          <ac:spMkLst>
            <pc:docMk/>
            <pc:sldMk cId="2539693682" sldId="1919"/>
            <ac:spMk id="6" creationId="{935B3FF2-5784-F5F0-E6B1-B3EB18699B2C}"/>
          </ac:spMkLst>
        </pc:spChg>
      </pc:sldChg>
    </pc:docChg>
  </pc:docChgLst>
  <pc:docChgLst>
    <pc:chgData name="Gastbenutzer" userId="S::urn:spo:anon#57154fd509c21230d00b4984bf749279d42623d68a89be6882b32a5718698349::" providerId="AD" clId="Web-{D5F5A96D-FC7F-05A2-012D-2B4CBC5D01CB}"/>
    <pc:docChg chg="modSld">
      <pc:chgData name="Gastbenutzer" userId="S::urn:spo:anon#57154fd509c21230d00b4984bf749279d42623d68a89be6882b32a5718698349::" providerId="AD" clId="Web-{D5F5A96D-FC7F-05A2-012D-2B4CBC5D01CB}" dt="2023-05-07T21:48:50.371" v="267" actId="14100"/>
      <pc:docMkLst>
        <pc:docMk/>
      </pc:docMkLst>
      <pc:sldChg chg="modSp">
        <pc:chgData name="Gastbenutzer" userId="S::urn:spo:anon#57154fd509c21230d00b4984bf749279d42623d68a89be6882b32a5718698349::" providerId="AD" clId="Web-{D5F5A96D-FC7F-05A2-012D-2B4CBC5D01CB}" dt="2023-05-07T21:48:50.371" v="267" actId="14100"/>
        <pc:sldMkLst>
          <pc:docMk/>
          <pc:sldMk cId="923805610" sldId="1892"/>
        </pc:sldMkLst>
        <pc:spChg chg="mod">
          <ac:chgData name="Gastbenutzer" userId="S::urn:spo:anon#57154fd509c21230d00b4984bf749279d42623d68a89be6882b32a5718698349::" providerId="AD" clId="Web-{D5F5A96D-FC7F-05A2-012D-2B4CBC5D01CB}" dt="2023-05-07T21:48:50.371" v="267" actId="14100"/>
          <ac:spMkLst>
            <pc:docMk/>
            <pc:sldMk cId="923805610" sldId="1892"/>
            <ac:spMk id="3" creationId="{CB460E43-A317-93E0-C17E-58ADAD849C49}"/>
          </ac:spMkLst>
        </pc:spChg>
      </pc:sldChg>
      <pc:sldChg chg="addSp delSp modSp">
        <pc:chgData name="Gastbenutzer" userId="S::urn:spo:anon#57154fd509c21230d00b4984bf749279d42623d68a89be6882b32a5718698349::" providerId="AD" clId="Web-{D5F5A96D-FC7F-05A2-012D-2B4CBC5D01CB}" dt="2023-05-07T21:47:09.805" v="250" actId="1076"/>
        <pc:sldMkLst>
          <pc:docMk/>
          <pc:sldMk cId="1669389827" sldId="1894"/>
        </pc:sldMkLst>
        <pc:spChg chg="mod">
          <ac:chgData name="Gastbenutzer" userId="S::urn:spo:anon#57154fd509c21230d00b4984bf749279d42623d68a89be6882b32a5718698349::" providerId="AD" clId="Web-{D5F5A96D-FC7F-05A2-012D-2B4CBC5D01CB}" dt="2023-05-07T21:46:28.804" v="244" actId="1076"/>
          <ac:spMkLst>
            <pc:docMk/>
            <pc:sldMk cId="1669389827" sldId="1894"/>
            <ac:spMk id="8" creationId="{0D1D0344-307C-CCD5-7F7C-32918A241DC8}"/>
          </ac:spMkLst>
        </pc:spChg>
        <pc:spChg chg="del mod">
          <ac:chgData name="Gastbenutzer" userId="S::urn:spo:anon#57154fd509c21230d00b4984bf749279d42623d68a89be6882b32a5718698349::" providerId="AD" clId="Web-{D5F5A96D-FC7F-05A2-012D-2B4CBC5D01CB}" dt="2023-05-07T21:45:45.474" v="230"/>
          <ac:spMkLst>
            <pc:docMk/>
            <pc:sldMk cId="1669389827" sldId="1894"/>
            <ac:spMk id="9" creationId="{7E7B2BB2-3139-DCBC-1834-C40FE6BDD877}"/>
          </ac:spMkLst>
        </pc:spChg>
        <pc:graphicFrameChg chg="add mod modGraphic">
          <ac:chgData name="Gastbenutzer" userId="S::urn:spo:anon#57154fd509c21230d00b4984bf749279d42623d68a89be6882b32a5718698349::" providerId="AD" clId="Web-{D5F5A96D-FC7F-05A2-012D-2B4CBC5D01CB}" dt="2023-05-07T21:47:09.805" v="250" actId="1076"/>
          <ac:graphicFrameMkLst>
            <pc:docMk/>
            <pc:sldMk cId="1669389827" sldId="1894"/>
            <ac:graphicFrameMk id="3" creationId="{FEC4BA5B-40E8-7258-0FE5-C249FDD364BE}"/>
          </ac:graphicFrameMkLst>
        </pc:graphicFrameChg>
      </pc:sldChg>
    </pc:docChg>
  </pc:docChgLst>
  <pc:docChgLst>
    <pc:chgData name="Guest User" userId="S::urn:spo:anon#d6068178fadf4adb66019b76f3f54a990f9f3308b7c47c79a6d4249ef1266086::" providerId="AD" clId="Web-{2D828E17-74DA-4D39-91C0-06FF69B583B6}"/>
    <pc:docChg chg="addSld delSld modSld">
      <pc:chgData name="Guest User" userId="S::urn:spo:anon#d6068178fadf4adb66019b76f3f54a990f9f3308b7c47c79a6d4249ef1266086::" providerId="AD" clId="Web-{2D828E17-74DA-4D39-91C0-06FF69B583B6}" dt="2023-05-15T15:03:56.926" v="500"/>
      <pc:docMkLst>
        <pc:docMk/>
      </pc:docMkLst>
      <pc:sldChg chg="modSp">
        <pc:chgData name="Guest User" userId="S::urn:spo:anon#d6068178fadf4adb66019b76f3f54a990f9f3308b7c47c79a6d4249ef1266086::" providerId="AD" clId="Web-{2D828E17-74DA-4D39-91C0-06FF69B583B6}" dt="2023-05-15T14:48:54.037" v="286" actId="20577"/>
        <pc:sldMkLst>
          <pc:docMk/>
          <pc:sldMk cId="699809598" sldId="1913"/>
        </pc:sldMkLst>
        <pc:spChg chg="mod">
          <ac:chgData name="Guest User" userId="S::urn:spo:anon#d6068178fadf4adb66019b76f3f54a990f9f3308b7c47c79a6d4249ef1266086::" providerId="AD" clId="Web-{2D828E17-74DA-4D39-91C0-06FF69B583B6}" dt="2023-05-15T14:48:54.037" v="286" actId="20577"/>
          <ac:spMkLst>
            <pc:docMk/>
            <pc:sldMk cId="699809598" sldId="1913"/>
            <ac:spMk id="4" creationId="{9B84D8FF-76CD-9C93-AB71-FEC4717EC64A}"/>
          </ac:spMkLst>
        </pc:spChg>
      </pc:sldChg>
      <pc:sldChg chg="addSp delSp modSp del">
        <pc:chgData name="Guest User" userId="S::urn:spo:anon#d6068178fadf4adb66019b76f3f54a990f9f3308b7c47c79a6d4249ef1266086::" providerId="AD" clId="Web-{2D828E17-74DA-4D39-91C0-06FF69B583B6}" dt="2023-05-15T14:57:19.257" v="430"/>
        <pc:sldMkLst>
          <pc:docMk/>
          <pc:sldMk cId="1775783951" sldId="1916"/>
        </pc:sldMkLst>
        <pc:spChg chg="del">
          <ac:chgData name="Guest User" userId="S::urn:spo:anon#d6068178fadf4adb66019b76f3f54a990f9f3308b7c47c79a6d4249ef1266086::" providerId="AD" clId="Web-{2D828E17-74DA-4D39-91C0-06FF69B583B6}" dt="2023-05-15T14:48:16.411" v="275"/>
          <ac:spMkLst>
            <pc:docMk/>
            <pc:sldMk cId="1775783951" sldId="1916"/>
            <ac:spMk id="2" creationId="{3B94CB29-66D7-21E4-FD98-175146846C68}"/>
          </ac:spMkLst>
        </pc:spChg>
        <pc:spChg chg="add del mod">
          <ac:chgData name="Guest User" userId="S::urn:spo:anon#d6068178fadf4adb66019b76f3f54a990f9f3308b7c47c79a6d4249ef1266086::" providerId="AD" clId="Web-{2D828E17-74DA-4D39-91C0-06FF69B583B6}" dt="2023-05-15T14:48:31.396" v="282"/>
          <ac:spMkLst>
            <pc:docMk/>
            <pc:sldMk cId="1775783951" sldId="1916"/>
            <ac:spMk id="4" creationId="{9273D773-DDDC-B546-90E1-EABCB9F65649}"/>
          </ac:spMkLst>
        </pc:spChg>
        <pc:spChg chg="del mod">
          <ac:chgData name="Guest User" userId="S::urn:spo:anon#d6068178fadf4adb66019b76f3f54a990f9f3308b7c47c79a6d4249ef1266086::" providerId="AD" clId="Web-{2D828E17-74DA-4D39-91C0-06FF69B583B6}" dt="2023-05-15T14:55:23.113" v="411"/>
          <ac:spMkLst>
            <pc:docMk/>
            <pc:sldMk cId="1775783951" sldId="1916"/>
            <ac:spMk id="5" creationId="{E8224A0F-A4EC-4E9C-7DFF-783314EF2816}"/>
          </ac:spMkLst>
        </pc:spChg>
        <pc:spChg chg="del mod">
          <ac:chgData name="Guest User" userId="S::urn:spo:anon#d6068178fadf4adb66019b76f3f54a990f9f3308b7c47c79a6d4249ef1266086::" providerId="AD" clId="Web-{2D828E17-74DA-4D39-91C0-06FF69B583B6}" dt="2023-05-15T14:56:35.584" v="425"/>
          <ac:spMkLst>
            <pc:docMk/>
            <pc:sldMk cId="1775783951" sldId="1916"/>
            <ac:spMk id="6" creationId="{935B3FF2-5784-F5F0-E6B1-B3EB18699B2C}"/>
          </ac:spMkLst>
        </pc:spChg>
        <pc:spChg chg="add del mod">
          <ac:chgData name="Guest User" userId="S::urn:spo:anon#d6068178fadf4adb66019b76f3f54a990f9f3308b7c47c79a6d4249ef1266086::" providerId="AD" clId="Web-{2D828E17-74DA-4D39-91C0-06FF69B583B6}" dt="2023-05-15T14:48:24.193" v="279"/>
          <ac:spMkLst>
            <pc:docMk/>
            <pc:sldMk cId="1775783951" sldId="1916"/>
            <ac:spMk id="9" creationId="{9008205B-9D59-B608-BFAD-11169948D201}"/>
          </ac:spMkLst>
        </pc:spChg>
        <pc:spChg chg="add del">
          <ac:chgData name="Guest User" userId="S::urn:spo:anon#d6068178fadf4adb66019b76f3f54a990f9f3308b7c47c79a6d4249ef1266086::" providerId="AD" clId="Web-{2D828E17-74DA-4D39-91C0-06FF69B583B6}" dt="2023-05-15T14:48:30.005" v="281"/>
          <ac:spMkLst>
            <pc:docMk/>
            <pc:sldMk cId="1775783951" sldId="1916"/>
            <ac:spMk id="11" creationId="{23ED3706-5E7A-5242-67BD-67E036A2510C}"/>
          </ac:spMkLst>
        </pc:spChg>
        <pc:spChg chg="add mod">
          <ac:chgData name="Guest User" userId="S::urn:spo:anon#d6068178fadf4adb66019b76f3f54a990f9f3308b7c47c79a6d4249ef1266086::" providerId="AD" clId="Web-{2D828E17-74DA-4D39-91C0-06FF69B583B6}" dt="2023-05-15T14:49:20.851" v="290" actId="20577"/>
          <ac:spMkLst>
            <pc:docMk/>
            <pc:sldMk cId="1775783951" sldId="1916"/>
            <ac:spMk id="13" creationId="{3A1480B1-5C09-699A-0DFD-7140F0B470C3}"/>
          </ac:spMkLst>
        </pc:spChg>
        <pc:spChg chg="add mod">
          <ac:chgData name="Guest User" userId="S::urn:spo:anon#d6068178fadf4adb66019b76f3f54a990f9f3308b7c47c79a6d4249ef1266086::" providerId="AD" clId="Web-{2D828E17-74DA-4D39-91C0-06FF69B583B6}" dt="2023-05-15T14:55:23.425" v="412"/>
          <ac:spMkLst>
            <pc:docMk/>
            <pc:sldMk cId="1775783951" sldId="1916"/>
            <ac:spMk id="15" creationId="{A7ADB33A-F9AB-6C71-1896-8B556BC6F273}"/>
          </ac:spMkLst>
        </pc:spChg>
        <pc:spChg chg="add del mod">
          <ac:chgData name="Guest User" userId="S::urn:spo:anon#d6068178fadf4adb66019b76f3f54a990f9f3308b7c47c79a6d4249ef1266086::" providerId="AD" clId="Web-{2D828E17-74DA-4D39-91C0-06FF69B583B6}" dt="2023-05-15T14:56:30.365" v="423"/>
          <ac:spMkLst>
            <pc:docMk/>
            <pc:sldMk cId="1775783951" sldId="1916"/>
            <ac:spMk id="17" creationId="{65B61E70-AF78-FE94-D905-9C44260A190E}"/>
          </ac:spMkLst>
        </pc:spChg>
      </pc:sldChg>
      <pc:sldChg chg="modSp">
        <pc:chgData name="Guest User" userId="S::urn:spo:anon#d6068178fadf4adb66019b76f3f54a990f9f3308b7c47c79a6d4249ef1266086::" providerId="AD" clId="Web-{2D828E17-74DA-4D39-91C0-06FF69B583B6}" dt="2023-05-15T15:01:33.687" v="497" actId="20577"/>
        <pc:sldMkLst>
          <pc:docMk/>
          <pc:sldMk cId="3495941544" sldId="1921"/>
        </pc:sldMkLst>
        <pc:spChg chg="mod">
          <ac:chgData name="Guest User" userId="S::urn:spo:anon#d6068178fadf4adb66019b76f3f54a990f9f3308b7c47c79a6d4249ef1266086::" providerId="AD" clId="Web-{2D828E17-74DA-4D39-91C0-06FF69B583B6}" dt="2023-05-15T15:01:33.687" v="497" actId="20577"/>
          <ac:spMkLst>
            <pc:docMk/>
            <pc:sldMk cId="3495941544" sldId="1921"/>
            <ac:spMk id="2" creationId="{6F91CDE3-70DE-10BF-9D2C-3989E52C8B37}"/>
          </ac:spMkLst>
        </pc:spChg>
        <pc:spChg chg="mod">
          <ac:chgData name="Guest User" userId="S::urn:spo:anon#d6068178fadf4adb66019b76f3f54a990f9f3308b7c47c79a6d4249ef1266086::" providerId="AD" clId="Web-{2D828E17-74DA-4D39-91C0-06FF69B583B6}" dt="2023-05-15T14:49:17.444" v="289" actId="20577"/>
          <ac:spMkLst>
            <pc:docMk/>
            <pc:sldMk cId="3495941544" sldId="1921"/>
            <ac:spMk id="5" creationId="{5D061C37-C04C-A4E4-8CA7-3A4C1FBB9265}"/>
          </ac:spMkLst>
        </pc:spChg>
      </pc:sldChg>
      <pc:sldChg chg="modSp del">
        <pc:chgData name="Guest User" userId="S::urn:spo:anon#d6068178fadf4adb66019b76f3f54a990f9f3308b7c47c79a6d4249ef1266086::" providerId="AD" clId="Web-{2D828E17-74DA-4D39-91C0-06FF69B583B6}" dt="2023-05-15T15:00:09.075" v="492"/>
        <pc:sldMkLst>
          <pc:docMk/>
          <pc:sldMk cId="3234963791" sldId="1923"/>
        </pc:sldMkLst>
        <pc:spChg chg="mod">
          <ac:chgData name="Guest User" userId="S::urn:spo:anon#d6068178fadf4adb66019b76f3f54a990f9f3308b7c47c79a6d4249ef1266086::" providerId="AD" clId="Web-{2D828E17-74DA-4D39-91C0-06FF69B583B6}" dt="2023-05-15T14:55:38.941" v="413" actId="1076"/>
          <ac:spMkLst>
            <pc:docMk/>
            <pc:sldMk cId="3234963791" sldId="1923"/>
            <ac:spMk id="8" creationId="{B74DE394-EA1F-1707-51FB-74089A12D532}"/>
          </ac:spMkLst>
        </pc:spChg>
      </pc:sldChg>
      <pc:sldChg chg="modSp">
        <pc:chgData name="Guest User" userId="S::urn:spo:anon#d6068178fadf4adb66019b76f3f54a990f9f3308b7c47c79a6d4249ef1266086::" providerId="AD" clId="Web-{2D828E17-74DA-4D39-91C0-06FF69B583B6}" dt="2023-05-15T15:00:43.654" v="494" actId="20577"/>
        <pc:sldMkLst>
          <pc:docMk/>
          <pc:sldMk cId="1614258465" sldId="1924"/>
        </pc:sldMkLst>
        <pc:spChg chg="mod">
          <ac:chgData name="Guest User" userId="S::urn:spo:anon#d6068178fadf4adb66019b76f3f54a990f9f3308b7c47c79a6d4249ef1266086::" providerId="AD" clId="Web-{2D828E17-74DA-4D39-91C0-06FF69B583B6}" dt="2023-05-15T14:49:07.772" v="288" actId="20577"/>
          <ac:spMkLst>
            <pc:docMk/>
            <pc:sldMk cId="1614258465" sldId="1924"/>
            <ac:spMk id="2" creationId="{3B94CB29-66D7-21E4-FD98-175146846C68}"/>
          </ac:spMkLst>
        </pc:spChg>
        <pc:spChg chg="mod">
          <ac:chgData name="Guest User" userId="S::urn:spo:anon#d6068178fadf4adb66019b76f3f54a990f9f3308b7c47c79a6d4249ef1266086::" providerId="AD" clId="Web-{2D828E17-74DA-4D39-91C0-06FF69B583B6}" dt="2023-05-15T15:00:43.654" v="494" actId="20577"/>
          <ac:spMkLst>
            <pc:docMk/>
            <pc:sldMk cId="1614258465" sldId="1924"/>
            <ac:spMk id="3" creationId="{A0EE2FE4-BD94-2F1E-F6AE-8EC19CE08A1A}"/>
          </ac:spMkLst>
        </pc:spChg>
      </pc:sldChg>
      <pc:sldChg chg="modSp add del replId">
        <pc:chgData name="Guest User" userId="S::urn:spo:anon#d6068178fadf4adb66019b76f3f54a990f9f3308b7c47c79a6d4249ef1266086::" providerId="AD" clId="Web-{2D828E17-74DA-4D39-91C0-06FF69B583B6}" dt="2023-05-15T15:03:56.926" v="500"/>
        <pc:sldMkLst>
          <pc:docMk/>
          <pc:sldMk cId="2889208588" sldId="1928"/>
        </pc:sldMkLst>
        <pc:spChg chg="mod">
          <ac:chgData name="Guest User" userId="S::urn:spo:anon#d6068178fadf4adb66019b76f3f54a990f9f3308b7c47c79a6d4249ef1266086::" providerId="AD" clId="Web-{2D828E17-74DA-4D39-91C0-06FF69B583B6}" dt="2023-05-15T15:03:56.926" v="500"/>
          <ac:spMkLst>
            <pc:docMk/>
            <pc:sldMk cId="2889208588" sldId="1928"/>
            <ac:spMk id="2" creationId="{6F91CDE3-70DE-10BF-9D2C-3989E52C8B37}"/>
          </ac:spMkLst>
        </pc:spChg>
      </pc:sldChg>
      <pc:sldChg chg="modSp add replId">
        <pc:chgData name="Guest User" userId="S::urn:spo:anon#d6068178fadf4adb66019b76f3f54a990f9f3308b7c47c79a6d4249ef1266086::" providerId="AD" clId="Web-{2D828E17-74DA-4D39-91C0-06FF69B583B6}" dt="2023-05-15T15:00:17.950" v="493"/>
        <pc:sldMkLst>
          <pc:docMk/>
          <pc:sldMk cId="3250756792" sldId="1929"/>
        </pc:sldMkLst>
        <pc:spChg chg="mod">
          <ac:chgData name="Guest User" userId="S::urn:spo:anon#d6068178fadf4adb66019b76f3f54a990f9f3308b7c47c79a6d4249ef1266086::" providerId="AD" clId="Web-{2D828E17-74DA-4D39-91C0-06FF69B583B6}" dt="2023-05-15T15:00:17.950" v="493"/>
          <ac:spMkLst>
            <pc:docMk/>
            <pc:sldMk cId="3250756792" sldId="1929"/>
            <ac:spMk id="2" creationId="{6F91CDE3-70DE-10BF-9D2C-3989E52C8B37}"/>
          </ac:spMkLst>
        </pc:spChg>
      </pc:sldChg>
    </pc:docChg>
  </pc:docChgLst>
  <pc:docChgLst>
    <pc:chgData name="Gastbenutzer" userId="S::urn:spo:anon#57154fd509c21230d00b4984bf749279d42623d68a89be6882b32a5718698349::" providerId="AD" clId="Web-{843B37DE-EF41-D404-C04F-2939F8A31F79}"/>
    <pc:docChg chg="addSld modSld">
      <pc:chgData name="Gastbenutzer" userId="S::urn:spo:anon#57154fd509c21230d00b4984bf749279d42623d68a89be6882b32a5718698349::" providerId="AD" clId="Web-{843B37DE-EF41-D404-C04F-2939F8A31F79}" dt="2023-05-07T19:38:31.120" v="1015" actId="20577"/>
      <pc:docMkLst>
        <pc:docMk/>
      </pc:docMkLst>
      <pc:sldChg chg="addSp modSp">
        <pc:chgData name="Gastbenutzer" userId="S::urn:spo:anon#57154fd509c21230d00b4984bf749279d42623d68a89be6882b32a5718698349::" providerId="AD" clId="Web-{843B37DE-EF41-D404-C04F-2939F8A31F79}" dt="2023-05-07T19:09:45.367" v="921" actId="20577"/>
        <pc:sldMkLst>
          <pc:docMk/>
          <pc:sldMk cId="3925583433" sldId="1897"/>
        </pc:sldMkLst>
        <pc:spChg chg="mod">
          <ac:chgData name="Gastbenutzer" userId="S::urn:spo:anon#57154fd509c21230d00b4984bf749279d42623d68a89be6882b32a5718698349::" providerId="AD" clId="Web-{843B37DE-EF41-D404-C04F-2939F8A31F79}" dt="2023-05-07T19:06:27.033" v="897" actId="20577"/>
          <ac:spMkLst>
            <pc:docMk/>
            <pc:sldMk cId="3925583433" sldId="1897"/>
            <ac:spMk id="7" creationId="{8AFE7141-73A7-136B-86D5-3B6335F5886D}"/>
          </ac:spMkLst>
        </pc:spChg>
        <pc:spChg chg="mod">
          <ac:chgData name="Gastbenutzer" userId="S::urn:spo:anon#57154fd509c21230d00b4984bf749279d42623d68a89be6882b32a5718698349::" providerId="AD" clId="Web-{843B37DE-EF41-D404-C04F-2939F8A31F79}" dt="2023-05-07T19:09:45.367" v="921" actId="20577"/>
          <ac:spMkLst>
            <pc:docMk/>
            <pc:sldMk cId="3925583433" sldId="1897"/>
            <ac:spMk id="9" creationId="{40ABD812-BBCE-A254-F956-85BF2CF9F56F}"/>
          </ac:spMkLst>
        </pc:spChg>
        <pc:spChg chg="mod">
          <ac:chgData name="Gastbenutzer" userId="S::urn:spo:anon#57154fd509c21230d00b4984bf749279d42623d68a89be6882b32a5718698349::" providerId="AD" clId="Web-{843B37DE-EF41-D404-C04F-2939F8A31F79}" dt="2023-05-07T19:08:21.005" v="914" actId="20577"/>
          <ac:spMkLst>
            <pc:docMk/>
            <pc:sldMk cId="3925583433" sldId="1897"/>
            <ac:spMk id="10" creationId="{26DFCD07-B223-BD9C-A761-F1126D01D73E}"/>
          </ac:spMkLst>
        </pc:spChg>
        <pc:picChg chg="add mod">
          <ac:chgData name="Gastbenutzer" userId="S::urn:spo:anon#57154fd509c21230d00b4984bf749279d42623d68a89be6882b32a5718698349::" providerId="AD" clId="Web-{843B37DE-EF41-D404-C04F-2939F8A31F79}" dt="2023-05-07T19:01:28.867" v="841" actId="1076"/>
          <ac:picMkLst>
            <pc:docMk/>
            <pc:sldMk cId="3925583433" sldId="1897"/>
            <ac:picMk id="6" creationId="{1827A83B-AEBD-D2C9-6C65-7C5F558C65DD}"/>
          </ac:picMkLst>
        </pc:picChg>
        <pc:picChg chg="mod">
          <ac:chgData name="Gastbenutzer" userId="S::urn:spo:anon#57154fd509c21230d00b4984bf749279d42623d68a89be6882b32a5718698349::" providerId="AD" clId="Web-{843B37DE-EF41-D404-C04F-2939F8A31F79}" dt="2023-05-07T19:01:13.179" v="840" actId="1076"/>
          <ac:picMkLst>
            <pc:docMk/>
            <pc:sldMk cId="3925583433" sldId="1897"/>
            <ac:picMk id="11" creationId="{B26EB03F-F48C-8DF5-ADC7-D59DD96947F7}"/>
          </ac:picMkLst>
        </pc:picChg>
      </pc:sldChg>
      <pc:sldChg chg="modSp">
        <pc:chgData name="Gastbenutzer" userId="S::urn:spo:anon#57154fd509c21230d00b4984bf749279d42623d68a89be6882b32a5718698349::" providerId="AD" clId="Web-{843B37DE-EF41-D404-C04F-2939F8A31F79}" dt="2023-05-07T19:11:03.604" v="930" actId="20577"/>
        <pc:sldMkLst>
          <pc:docMk/>
          <pc:sldMk cId="3598292217" sldId="1899"/>
        </pc:sldMkLst>
        <pc:spChg chg="mod">
          <ac:chgData name="Gastbenutzer" userId="S::urn:spo:anon#57154fd509c21230d00b4984bf749279d42623d68a89be6882b32a5718698349::" providerId="AD" clId="Web-{843B37DE-EF41-D404-C04F-2939F8A31F79}" dt="2023-05-07T19:11:03.604" v="930" actId="20577"/>
          <ac:spMkLst>
            <pc:docMk/>
            <pc:sldMk cId="3598292217" sldId="1899"/>
            <ac:spMk id="3" creationId="{2839FE48-5B91-A7C4-26A2-C25ECB9BFD18}"/>
          </ac:spMkLst>
        </pc:spChg>
      </pc:sldChg>
      <pc:sldChg chg="modSp">
        <pc:chgData name="Gastbenutzer" userId="S::urn:spo:anon#57154fd509c21230d00b4984bf749279d42623d68a89be6882b32a5718698349::" providerId="AD" clId="Web-{843B37DE-EF41-D404-C04F-2939F8A31F79}" dt="2023-05-07T18:30:36.365" v="553"/>
        <pc:sldMkLst>
          <pc:docMk/>
          <pc:sldMk cId="4082927860" sldId="1900"/>
        </pc:sldMkLst>
        <pc:graphicFrameChg chg="mod modGraphic">
          <ac:chgData name="Gastbenutzer" userId="S::urn:spo:anon#57154fd509c21230d00b4984bf749279d42623d68a89be6882b32a5718698349::" providerId="AD" clId="Web-{843B37DE-EF41-D404-C04F-2939F8A31F79}" dt="2023-05-07T18:30:36.365" v="553"/>
          <ac:graphicFrameMkLst>
            <pc:docMk/>
            <pc:sldMk cId="4082927860" sldId="1900"/>
            <ac:graphicFrameMk id="10" creationId="{9A75B200-AA36-6331-F086-7DD49A0B5F2F}"/>
          </ac:graphicFrameMkLst>
        </pc:graphicFrameChg>
      </pc:sldChg>
      <pc:sldChg chg="modSp">
        <pc:chgData name="Gastbenutzer" userId="S::urn:spo:anon#57154fd509c21230d00b4984bf749279d42623d68a89be6882b32a5718698349::" providerId="AD" clId="Web-{843B37DE-EF41-D404-C04F-2939F8A31F79}" dt="2023-05-07T19:38:31.120" v="1015" actId="20577"/>
        <pc:sldMkLst>
          <pc:docMk/>
          <pc:sldMk cId="2024897518" sldId="1901"/>
        </pc:sldMkLst>
        <pc:spChg chg="mod">
          <ac:chgData name="Gastbenutzer" userId="S::urn:spo:anon#57154fd509c21230d00b4984bf749279d42623d68a89be6882b32a5718698349::" providerId="AD" clId="Web-{843B37DE-EF41-D404-C04F-2939F8A31F79}" dt="2023-05-07T19:38:31.120" v="1015" actId="20577"/>
          <ac:spMkLst>
            <pc:docMk/>
            <pc:sldMk cId="2024897518" sldId="1901"/>
            <ac:spMk id="3" creationId="{E2DF3A59-A197-05A0-0E75-4B3A12414C8B}"/>
          </ac:spMkLst>
        </pc:spChg>
      </pc:sldChg>
      <pc:sldChg chg="delSp modSp add replId">
        <pc:chgData name="Gastbenutzer" userId="S::urn:spo:anon#57154fd509c21230d00b4984bf749279d42623d68a89be6882b32a5718698349::" providerId="AD" clId="Web-{843B37DE-EF41-D404-C04F-2939F8A31F79}" dt="2023-05-07T19:35:49.061" v="1007"/>
        <pc:sldMkLst>
          <pc:docMk/>
          <pc:sldMk cId="2716613638" sldId="1902"/>
        </pc:sldMkLst>
        <pc:spChg chg="del mod">
          <ac:chgData name="Gastbenutzer" userId="S::urn:spo:anon#57154fd509c21230d00b4984bf749279d42623d68a89be6882b32a5718698349::" providerId="AD" clId="Web-{843B37DE-EF41-D404-C04F-2939F8A31F79}" dt="2023-05-07T19:30:24.897" v="939"/>
          <ac:spMkLst>
            <pc:docMk/>
            <pc:sldMk cId="2716613638" sldId="1902"/>
            <ac:spMk id="11" creationId="{1EF80346-20CF-D8E1-9704-AC5683BE3DE9}"/>
          </ac:spMkLst>
        </pc:spChg>
        <pc:graphicFrameChg chg="mod modGraphic">
          <ac:chgData name="Gastbenutzer" userId="S::urn:spo:anon#57154fd509c21230d00b4984bf749279d42623d68a89be6882b32a5718698349::" providerId="AD" clId="Web-{843B37DE-EF41-D404-C04F-2939F8A31F79}" dt="2023-05-07T19:35:49.061" v="1007"/>
          <ac:graphicFrameMkLst>
            <pc:docMk/>
            <pc:sldMk cId="2716613638" sldId="1902"/>
            <ac:graphicFrameMk id="10" creationId="{9A75B200-AA36-6331-F086-7DD49A0B5F2F}"/>
          </ac:graphicFrameMkLst>
        </pc:graphicFrameChg>
      </pc:sldChg>
    </pc:docChg>
  </pc:docChgLst>
  <pc:docChgLst>
    <pc:chgData name="Guest User" userId="S::urn:spo:anon#57154fd509c21230d00b4984bf749279d42623d68a89be6882b32a5718698349::" providerId="AD" clId="Web-{23F1A4DC-CECB-2939-0FA1-55E0064FE9DE}"/>
    <pc:docChg chg="modSld">
      <pc:chgData name="Guest User" userId="S::urn:spo:anon#57154fd509c21230d00b4984bf749279d42623d68a89be6882b32a5718698349::" providerId="AD" clId="Web-{23F1A4DC-CECB-2939-0FA1-55E0064FE9DE}" dt="2023-05-07T13:09:38.803" v="0" actId="1076"/>
      <pc:docMkLst>
        <pc:docMk/>
      </pc:docMkLst>
      <pc:sldChg chg="modSp">
        <pc:chgData name="Guest User" userId="S::urn:spo:anon#57154fd509c21230d00b4984bf749279d42623d68a89be6882b32a5718698349::" providerId="AD" clId="Web-{23F1A4DC-CECB-2939-0FA1-55E0064FE9DE}" dt="2023-05-07T13:09:38.803" v="0" actId="1076"/>
        <pc:sldMkLst>
          <pc:docMk/>
          <pc:sldMk cId="1607914348" sldId="1886"/>
        </pc:sldMkLst>
        <pc:spChg chg="mod">
          <ac:chgData name="Guest User" userId="S::urn:spo:anon#57154fd509c21230d00b4984bf749279d42623d68a89be6882b32a5718698349::" providerId="AD" clId="Web-{23F1A4DC-CECB-2939-0FA1-55E0064FE9DE}" dt="2023-05-07T13:09:38.803" v="0" actId="1076"/>
          <ac:spMkLst>
            <pc:docMk/>
            <pc:sldMk cId="1607914348" sldId="1886"/>
            <ac:spMk id="9" creationId="{B3DFC58E-20F5-68B2-44F9-5F5C376CA07F}"/>
          </ac:spMkLst>
        </pc:spChg>
      </pc:sldChg>
    </pc:docChg>
  </pc:docChgLst>
  <pc:docChgLst>
    <pc:chgData name="Zihan Xu" userId="S::zi_han.xu@tum.de::d7943c8f-6992-48bc-b7fd-fb6bba5e354a" providerId="AD" clId="Web-{CCC18362-DC6E-E8FF-A247-4280AC3464DD}"/>
    <pc:docChg chg="modSld">
      <pc:chgData name="Zihan Xu" userId="S::zi_han.xu@tum.de::d7943c8f-6992-48bc-b7fd-fb6bba5e354a" providerId="AD" clId="Web-{CCC18362-DC6E-E8FF-A247-4280AC3464DD}" dt="2023-05-07T19:21:19.669" v="35" actId="14100"/>
      <pc:docMkLst>
        <pc:docMk/>
      </pc:docMkLst>
      <pc:sldChg chg="modSp">
        <pc:chgData name="Zihan Xu" userId="S::zi_han.xu@tum.de::d7943c8f-6992-48bc-b7fd-fb6bba5e354a" providerId="AD" clId="Web-{CCC18362-DC6E-E8FF-A247-4280AC3464DD}" dt="2023-05-07T19:20:09.838" v="25" actId="20577"/>
        <pc:sldMkLst>
          <pc:docMk/>
          <pc:sldMk cId="4170725082" sldId="1904"/>
        </pc:sldMkLst>
        <pc:spChg chg="mod">
          <ac:chgData name="Zihan Xu" userId="S::zi_han.xu@tum.de::d7943c8f-6992-48bc-b7fd-fb6bba5e354a" providerId="AD" clId="Web-{CCC18362-DC6E-E8FF-A247-4280AC3464DD}" dt="2023-05-07T19:20:09.838" v="25" actId="20577"/>
          <ac:spMkLst>
            <pc:docMk/>
            <pc:sldMk cId="4170725082" sldId="1904"/>
            <ac:spMk id="6" creationId="{D5AF3333-E4E0-1422-7C14-B6BF88BCDD91}"/>
          </ac:spMkLst>
        </pc:spChg>
      </pc:sldChg>
      <pc:sldChg chg="addSp modSp">
        <pc:chgData name="Zihan Xu" userId="S::zi_han.xu@tum.de::d7943c8f-6992-48bc-b7fd-fb6bba5e354a" providerId="AD" clId="Web-{CCC18362-DC6E-E8FF-A247-4280AC3464DD}" dt="2023-05-07T19:21:19.669" v="35" actId="14100"/>
        <pc:sldMkLst>
          <pc:docMk/>
          <pc:sldMk cId="3759295617" sldId="1905"/>
        </pc:sldMkLst>
        <pc:spChg chg="add mod">
          <ac:chgData name="Zihan Xu" userId="S::zi_han.xu@tum.de::d7943c8f-6992-48bc-b7fd-fb6bba5e354a" providerId="AD" clId="Web-{CCC18362-DC6E-E8FF-A247-4280AC3464DD}" dt="2023-05-07T19:21:19.669" v="35" actId="14100"/>
          <ac:spMkLst>
            <pc:docMk/>
            <pc:sldMk cId="3759295617" sldId="1905"/>
            <ac:spMk id="3" creationId="{7EE8F977-3B86-C2CC-2DD0-F12C9D1FBE98}"/>
          </ac:spMkLst>
        </pc:spChg>
        <pc:graphicFrameChg chg="mod modGraphic">
          <ac:chgData name="Zihan Xu" userId="S::zi_han.xu@tum.de::d7943c8f-6992-48bc-b7fd-fb6bba5e354a" providerId="AD" clId="Web-{CCC18362-DC6E-E8FF-A247-4280AC3464DD}" dt="2023-05-07T19:16:58.706" v="13"/>
          <ac:graphicFrameMkLst>
            <pc:docMk/>
            <pc:sldMk cId="3759295617" sldId="1905"/>
            <ac:graphicFrameMk id="6" creationId="{A812734D-7D21-8E21-39B1-4CAC1A1933E1}"/>
          </ac:graphicFrameMkLst>
        </pc:graphicFrameChg>
      </pc:sldChg>
    </pc:docChg>
  </pc:docChgLst>
  <pc:docChgLst>
    <pc:chgData name="Xin Gu" userId="S::xingu.gu@tum.de::e0ec129f-d9a7-4baf-ba1d-0c5116935c46" providerId="AD" clId="Web-{AD4DC312-A2B5-A188-BB62-BEF2D5174B02}"/>
    <pc:docChg chg="addSld delSld modSld">
      <pc:chgData name="Xin Gu" userId="S::xingu.gu@tum.de::e0ec129f-d9a7-4baf-ba1d-0c5116935c46" providerId="AD" clId="Web-{AD4DC312-A2B5-A188-BB62-BEF2D5174B02}" dt="2023-05-07T19:22:13.649" v="120"/>
      <pc:docMkLst>
        <pc:docMk/>
      </pc:docMkLst>
      <pc:sldChg chg="new del">
        <pc:chgData name="Xin Gu" userId="S::xingu.gu@tum.de::e0ec129f-d9a7-4baf-ba1d-0c5116935c46" providerId="AD" clId="Web-{AD4DC312-A2B5-A188-BB62-BEF2D5174B02}" dt="2023-05-07T18:56:30.863" v="4"/>
        <pc:sldMkLst>
          <pc:docMk/>
          <pc:sldMk cId="2504040787" sldId="1903"/>
        </pc:sldMkLst>
      </pc:sldChg>
      <pc:sldChg chg="add">
        <pc:chgData name="Xin Gu" userId="S::xingu.gu@tum.de::e0ec129f-d9a7-4baf-ba1d-0c5116935c46" providerId="AD" clId="Web-{AD4DC312-A2B5-A188-BB62-BEF2D5174B02}" dt="2023-05-07T18:56:26.488" v="1"/>
        <pc:sldMkLst>
          <pc:docMk/>
          <pc:sldMk cId="4170725082" sldId="1904"/>
        </pc:sldMkLst>
      </pc:sldChg>
      <pc:sldChg chg="addSp delSp modSp add">
        <pc:chgData name="Xin Gu" userId="S::xingu.gu@tum.de::e0ec129f-d9a7-4baf-ba1d-0c5116935c46" providerId="AD" clId="Web-{AD4DC312-A2B5-A188-BB62-BEF2D5174B02}" dt="2023-05-07T19:22:13.649" v="120"/>
        <pc:sldMkLst>
          <pc:docMk/>
          <pc:sldMk cId="3759295617" sldId="1905"/>
        </pc:sldMkLst>
        <pc:spChg chg="mod">
          <ac:chgData name="Xin Gu" userId="S::xingu.gu@tum.de::e0ec129f-d9a7-4baf-ba1d-0c5116935c46" providerId="AD" clId="Web-{AD4DC312-A2B5-A188-BB62-BEF2D5174B02}" dt="2023-05-07T19:22:04.117" v="118" actId="20577"/>
          <ac:spMkLst>
            <pc:docMk/>
            <pc:sldMk cId="3759295617" sldId="1905"/>
            <ac:spMk id="3" creationId="{7EE8F977-3B86-C2CC-2DD0-F12C9D1FBE98}"/>
          </ac:spMkLst>
        </pc:spChg>
        <pc:spChg chg="add del mod">
          <ac:chgData name="Xin Gu" userId="S::xingu.gu@tum.de::e0ec129f-d9a7-4baf-ba1d-0c5116935c46" providerId="AD" clId="Web-{AD4DC312-A2B5-A188-BB62-BEF2D5174B02}" dt="2023-05-07T19:20:39.739" v="114"/>
          <ac:spMkLst>
            <pc:docMk/>
            <pc:sldMk cId="3759295617" sldId="1905"/>
            <ac:spMk id="7" creationId="{72D144F3-0262-65CF-773D-96EB1337F343}"/>
          </ac:spMkLst>
        </pc:spChg>
        <pc:graphicFrameChg chg="mod modGraphic">
          <ac:chgData name="Xin Gu" userId="S::xingu.gu@tum.de::e0ec129f-d9a7-4baf-ba1d-0c5116935c46" providerId="AD" clId="Web-{AD4DC312-A2B5-A188-BB62-BEF2D5174B02}" dt="2023-05-07T19:22:13.649" v="120"/>
          <ac:graphicFrameMkLst>
            <pc:docMk/>
            <pc:sldMk cId="3759295617" sldId="1905"/>
            <ac:graphicFrameMk id="6" creationId="{A812734D-7D21-8E21-39B1-4CAC1A1933E1}"/>
          </ac:graphicFrameMkLst>
        </pc:graphicFrameChg>
      </pc:sldChg>
      <pc:sldChg chg="modSp add">
        <pc:chgData name="Xin Gu" userId="S::xingu.gu@tum.de::e0ec129f-d9a7-4baf-ba1d-0c5116935c46" providerId="AD" clId="Web-{AD4DC312-A2B5-A188-BB62-BEF2D5174B02}" dt="2023-05-07T19:12:02.864" v="81" actId="1076"/>
        <pc:sldMkLst>
          <pc:docMk/>
          <pc:sldMk cId="2214251157" sldId="1906"/>
        </pc:sldMkLst>
        <pc:spChg chg="mod">
          <ac:chgData name="Xin Gu" userId="S::xingu.gu@tum.de::e0ec129f-d9a7-4baf-ba1d-0c5116935c46" providerId="AD" clId="Web-{AD4DC312-A2B5-A188-BB62-BEF2D5174B02}" dt="2023-05-07T19:05:58.713" v="40" actId="20577"/>
          <ac:spMkLst>
            <pc:docMk/>
            <pc:sldMk cId="2214251157" sldId="1906"/>
            <ac:spMk id="2" creationId="{AD9986CA-AE53-306A-6765-015516918811}"/>
          </ac:spMkLst>
        </pc:spChg>
        <pc:spChg chg="mod">
          <ac:chgData name="Xin Gu" userId="S::xingu.gu@tum.de::e0ec129f-d9a7-4baf-ba1d-0c5116935c46" providerId="AD" clId="Web-{AD4DC312-A2B5-A188-BB62-BEF2D5174B02}" dt="2023-05-07T19:11:32.848" v="77" actId="1076"/>
          <ac:spMkLst>
            <pc:docMk/>
            <pc:sldMk cId="2214251157" sldId="1906"/>
            <ac:spMk id="9" creationId="{B3DFC58E-20F5-68B2-44F9-5F5C376CA07F}"/>
          </ac:spMkLst>
        </pc:spChg>
        <pc:spChg chg="mod">
          <ac:chgData name="Xin Gu" userId="S::xingu.gu@tum.de::e0ec129f-d9a7-4baf-ba1d-0c5116935c46" providerId="AD" clId="Web-{AD4DC312-A2B5-A188-BB62-BEF2D5174B02}" dt="2023-05-07T19:07:25.231" v="62" actId="1076"/>
          <ac:spMkLst>
            <pc:docMk/>
            <pc:sldMk cId="2214251157" sldId="1906"/>
            <ac:spMk id="10" creationId="{6D6E147D-9C97-1F1E-312D-AA086AEC351F}"/>
          </ac:spMkLst>
        </pc:spChg>
        <pc:spChg chg="mod">
          <ac:chgData name="Xin Gu" userId="S::xingu.gu@tum.de::e0ec129f-d9a7-4baf-ba1d-0c5116935c46" providerId="AD" clId="Web-{AD4DC312-A2B5-A188-BB62-BEF2D5174B02}" dt="2023-05-07T19:07:01.777" v="51" actId="1076"/>
          <ac:spMkLst>
            <pc:docMk/>
            <pc:sldMk cId="2214251157" sldId="1906"/>
            <ac:spMk id="11" creationId="{8AA1B55B-5FD2-D13E-F7BC-F33B1C8FC3D2}"/>
          </ac:spMkLst>
        </pc:spChg>
        <pc:spChg chg="mod">
          <ac:chgData name="Xin Gu" userId="S::xingu.gu@tum.de::e0ec129f-d9a7-4baf-ba1d-0c5116935c46" providerId="AD" clId="Web-{AD4DC312-A2B5-A188-BB62-BEF2D5174B02}" dt="2023-05-07T19:11:41.863" v="79" actId="1076"/>
          <ac:spMkLst>
            <pc:docMk/>
            <pc:sldMk cId="2214251157" sldId="1906"/>
            <ac:spMk id="12" creationId="{C990134D-095A-4BD7-8D13-194A02067DB9}"/>
          </ac:spMkLst>
        </pc:spChg>
        <pc:spChg chg="mod">
          <ac:chgData name="Xin Gu" userId="S::xingu.gu@tum.de::e0ec129f-d9a7-4baf-ba1d-0c5116935c46" providerId="AD" clId="Web-{AD4DC312-A2B5-A188-BB62-BEF2D5174B02}" dt="2023-05-07T19:12:02.864" v="81" actId="1076"/>
          <ac:spMkLst>
            <pc:docMk/>
            <pc:sldMk cId="2214251157" sldId="1906"/>
            <ac:spMk id="16" creationId="{F4C7AD03-4FEC-2986-A4B9-FBB45188F293}"/>
          </ac:spMkLst>
        </pc:spChg>
        <pc:picChg chg="mod">
          <ac:chgData name="Xin Gu" userId="S::xingu.gu@tum.de::e0ec129f-d9a7-4baf-ba1d-0c5116935c46" providerId="AD" clId="Web-{AD4DC312-A2B5-A188-BB62-BEF2D5174B02}" dt="2023-05-07T19:11:51.754" v="80" actId="1076"/>
          <ac:picMkLst>
            <pc:docMk/>
            <pc:sldMk cId="2214251157" sldId="1906"/>
            <ac:picMk id="4" creationId="{584421B4-4D78-C0ED-EE95-746A2DF7BDEF}"/>
          </ac:picMkLst>
        </pc:picChg>
        <pc:picChg chg="mod">
          <ac:chgData name="Xin Gu" userId="S::xingu.gu@tum.de::e0ec129f-d9a7-4baf-ba1d-0c5116935c46" providerId="AD" clId="Web-{AD4DC312-A2B5-A188-BB62-BEF2D5174B02}" dt="2023-05-07T19:11:38.410" v="78" actId="1076"/>
          <ac:picMkLst>
            <pc:docMk/>
            <pc:sldMk cId="2214251157" sldId="1906"/>
            <ac:picMk id="7" creationId="{EFAAEBD8-74B8-F941-F664-2F900E482264}"/>
          </ac:picMkLst>
        </pc:picChg>
        <pc:picChg chg="mod">
          <ac:chgData name="Xin Gu" userId="S::xingu.gu@tum.de::e0ec129f-d9a7-4baf-ba1d-0c5116935c46" providerId="AD" clId="Web-{AD4DC312-A2B5-A188-BB62-BEF2D5174B02}" dt="2023-05-07T19:06:35.136" v="43" actId="1076"/>
          <ac:picMkLst>
            <pc:docMk/>
            <pc:sldMk cId="2214251157" sldId="1906"/>
            <ac:picMk id="15" creationId="{D8E3FD0F-F095-2939-41AB-744AAA8588AA}"/>
          </ac:picMkLst>
        </pc:picChg>
      </pc:sldChg>
      <pc:sldChg chg="new del">
        <pc:chgData name="Xin Gu" userId="S::xingu.gu@tum.de::e0ec129f-d9a7-4baf-ba1d-0c5116935c46" providerId="AD" clId="Web-{AD4DC312-A2B5-A188-BB62-BEF2D5174B02}" dt="2023-05-07T18:57:30.568" v="7"/>
        <pc:sldMkLst>
          <pc:docMk/>
          <pc:sldMk cId="1707247103" sldId="1907"/>
        </pc:sldMkLst>
      </pc:sldChg>
      <pc:sldChg chg="addSp modSp add">
        <pc:chgData name="Xin Gu" userId="S::xingu.gu@tum.de::e0ec129f-d9a7-4baf-ba1d-0c5116935c46" providerId="AD" clId="Web-{AD4DC312-A2B5-A188-BB62-BEF2D5174B02}" dt="2023-05-07T18:59:44.182" v="30" actId="1076"/>
        <pc:sldMkLst>
          <pc:docMk/>
          <pc:sldMk cId="3401263116" sldId="1908"/>
        </pc:sldMkLst>
        <pc:spChg chg="mod">
          <ac:chgData name="Xin Gu" userId="S::xingu.gu@tum.de::e0ec129f-d9a7-4baf-ba1d-0c5116935c46" providerId="AD" clId="Web-{AD4DC312-A2B5-A188-BB62-BEF2D5174B02}" dt="2023-05-07T18:58:14.335" v="12" actId="1076"/>
          <ac:spMkLst>
            <pc:docMk/>
            <pc:sldMk cId="3401263116" sldId="1908"/>
            <ac:spMk id="2" creationId="{67165CD0-64D4-3EA6-3D83-3F7A4A1709C1}"/>
          </ac:spMkLst>
        </pc:spChg>
        <pc:spChg chg="mod">
          <ac:chgData name="Xin Gu" userId="S::xingu.gu@tum.de::e0ec129f-d9a7-4baf-ba1d-0c5116935c46" providerId="AD" clId="Web-{AD4DC312-A2B5-A188-BB62-BEF2D5174B02}" dt="2023-05-07T18:57:49.756" v="8" actId="20577"/>
          <ac:spMkLst>
            <pc:docMk/>
            <pc:sldMk cId="3401263116" sldId="1908"/>
            <ac:spMk id="3" creationId="{B766C9AD-5585-8552-29BA-6FFC0F03DDCB}"/>
          </ac:spMkLst>
        </pc:spChg>
        <pc:spChg chg="add mod">
          <ac:chgData name="Xin Gu" userId="S::xingu.gu@tum.de::e0ec129f-d9a7-4baf-ba1d-0c5116935c46" providerId="AD" clId="Web-{AD4DC312-A2B5-A188-BB62-BEF2D5174B02}" dt="2023-05-07T18:59:44.182" v="30" actId="1076"/>
          <ac:spMkLst>
            <pc:docMk/>
            <pc:sldMk cId="3401263116" sldId="1908"/>
            <ac:spMk id="5" creationId="{DE86902A-AE50-EC79-DD15-3E819BDCCFD1}"/>
          </ac:spMkLst>
        </pc:spChg>
      </pc:sldChg>
      <pc:sldChg chg="add del">
        <pc:chgData name="Xin Gu" userId="S::xingu.gu@tum.de::e0ec129f-d9a7-4baf-ba1d-0c5116935c46" providerId="AD" clId="Web-{AD4DC312-A2B5-A188-BB62-BEF2D5174B02}" dt="2023-05-07T18:58:28.148" v="14"/>
        <pc:sldMkLst>
          <pc:docMk/>
          <pc:sldMk cId="4238123032" sldId="1909"/>
        </pc:sldMkLst>
      </pc:sldChg>
    </pc:docChg>
  </pc:docChgLst>
  <pc:docChgLst>
    <pc:chgData name="Guest User" userId="S::urn:spo:anon#57154fd509c21230d00b4984bf749279d42623d68a89be6882b32a5718698349::" providerId="AD" clId="Web-{A84D5DFC-5F86-5157-B836-1A584C306A52}"/>
    <pc:docChg chg="mod">
      <pc:chgData name="Guest User" userId="S::urn:spo:anon#57154fd509c21230d00b4984bf749279d42623d68a89be6882b32a5718698349::" providerId="AD" clId="Web-{A84D5DFC-5F86-5157-B836-1A584C306A52}" dt="2023-05-07T17:51:34.925" v="1"/>
      <pc:docMkLst>
        <pc:docMk/>
      </pc:docMkLst>
      <pc:sldChg chg="modCm">
        <pc:chgData name="Guest User" userId="S::urn:spo:anon#57154fd509c21230d00b4984bf749279d42623d68a89be6882b32a5718698349::" providerId="AD" clId="Web-{A84D5DFC-5F86-5157-B836-1A584C306A52}" dt="2023-05-07T17:51:34.925" v="1"/>
        <pc:sldMkLst>
          <pc:docMk/>
          <pc:sldMk cId="2217647484" sldId="1888"/>
        </pc:sldMkLst>
        <pc:extLst>
          <p:ext xmlns:p="http://schemas.openxmlformats.org/presentationml/2006/main" uri="{D6D511B9-2390-475A-947B-AFAB55BFBCF1}">
            <pc226:cmChg xmlns:pc226="http://schemas.microsoft.com/office/powerpoint/2022/06/main/command" chg="">
              <pc226:chgData name="Guest User" userId="S::urn:spo:anon#57154fd509c21230d00b4984bf749279d42623d68a89be6882b32a5718698349::" providerId="AD" clId="Web-{A84D5DFC-5F86-5157-B836-1A584C306A52}" dt="2023-05-07T17:51:34.925" v="1"/>
              <pc2:cmMkLst xmlns:pc2="http://schemas.microsoft.com/office/powerpoint/2019/9/main/command">
                <pc:docMk/>
                <pc:sldMk cId="2217647484" sldId="1888"/>
                <pc2:cmMk id="{4340EB6B-7CF0-458F-9625-F662C5567751}"/>
              </pc2:cmMkLst>
              <pc226:cmRplyChg chg="add">
                <pc226:chgData name="Guest User" userId="S::urn:spo:anon#57154fd509c21230d00b4984bf749279d42623d68a89be6882b32a5718698349::" providerId="AD" clId="Web-{A84D5DFC-5F86-5157-B836-1A584C306A52}" dt="2023-05-07T17:51:34.925" v="1"/>
                <pc2:cmRplyMkLst xmlns:pc2="http://schemas.microsoft.com/office/powerpoint/2019/9/main/command">
                  <pc:docMk/>
                  <pc:sldMk cId="2217647484" sldId="1888"/>
                  <pc2:cmMk id="{4340EB6B-7CF0-458F-9625-F662C5567751}"/>
                  <pc2:cmRplyMk id="{8877BD8E-A0B1-4270-BDB8-377A89A3F0C8}"/>
                </pc2:cmRplyMkLst>
              </pc226:cmRplyChg>
            </pc226:cmChg>
          </p:ext>
        </pc:extLst>
      </pc:sldChg>
    </pc:docChg>
  </pc:docChgLst>
  <pc:docChgLst>
    <pc:chgData name="Utilisateur invité" userId="S::urn:spo:anon#5fd41b26ae7155e1c5d9042f3c1a2a961cfb96cb8e418c11c827889663fbada6::" providerId="AD" clId="Web-{0A55EDBD-279E-40B2-9679-5E46D3384DD1}"/>
    <pc:docChg chg="modSld">
      <pc:chgData name="Utilisateur invité" userId="S::urn:spo:anon#5fd41b26ae7155e1c5d9042f3c1a2a961cfb96cb8e418c11c827889663fbada6::" providerId="AD" clId="Web-{0A55EDBD-279E-40B2-9679-5E46D3384DD1}" dt="2023-05-06T11:47:12.724" v="3" actId="1076"/>
      <pc:docMkLst>
        <pc:docMk/>
      </pc:docMkLst>
      <pc:sldChg chg="modSp">
        <pc:chgData name="Utilisateur invité" userId="S::urn:spo:anon#5fd41b26ae7155e1c5d9042f3c1a2a961cfb96cb8e418c11c827889663fbada6::" providerId="AD" clId="Web-{0A55EDBD-279E-40B2-9679-5E46D3384DD1}" dt="2023-05-06T11:47:12.724" v="3" actId="1076"/>
        <pc:sldMkLst>
          <pc:docMk/>
          <pc:sldMk cId="2777673362" sldId="1885"/>
        </pc:sldMkLst>
        <pc:spChg chg="mod">
          <ac:chgData name="Utilisateur invité" userId="S::urn:spo:anon#5fd41b26ae7155e1c5d9042f3c1a2a961cfb96cb8e418c11c827889663fbada6::" providerId="AD" clId="Web-{0A55EDBD-279E-40B2-9679-5E46D3384DD1}" dt="2023-05-06T11:47:12.724" v="3" actId="1076"/>
          <ac:spMkLst>
            <pc:docMk/>
            <pc:sldMk cId="2777673362" sldId="1885"/>
            <ac:spMk id="9" creationId="{7E151B6C-059D-BE1B-D39F-4D212E0F21D7}"/>
          </ac:spMkLst>
        </pc:spChg>
      </pc:sldChg>
    </pc:docChg>
  </pc:docChgLst>
  <pc:docChgLst>
    <pc:chgData name="Lukas Brunke" userId="S::lukas.brunke@tum.de::ff311373-8bdf-4733-a306-fe926aad07ea" providerId="AD" clId="Web-{E4B908F6-6558-40C2-9A28-B27DD89F869D}"/>
    <pc:docChg chg="mod modSld">
      <pc:chgData name="Lukas Brunke" userId="S::lukas.brunke@tum.de::ff311373-8bdf-4733-a306-fe926aad07ea" providerId="AD" clId="Web-{E4B908F6-6558-40C2-9A28-B27DD89F869D}" dt="2023-04-24T08:18:35.207" v="4"/>
      <pc:docMkLst>
        <pc:docMk/>
      </pc:docMkLst>
      <pc:sldChg chg="modSp addCm modCm">
        <pc:chgData name="Lukas Brunke" userId="S::lukas.brunke@tum.de::ff311373-8bdf-4733-a306-fe926aad07ea" providerId="AD" clId="Web-{E4B908F6-6558-40C2-9A28-B27DD89F869D}" dt="2023-04-24T08:18:35.207" v="4"/>
        <pc:sldMkLst>
          <pc:docMk/>
          <pc:sldMk cId="74040626" sldId="1875"/>
        </pc:sldMkLst>
        <pc:spChg chg="mod">
          <ac:chgData name="Lukas Brunke" userId="S::lukas.brunke@tum.de::ff311373-8bdf-4733-a306-fe926aad07ea" providerId="AD" clId="Web-{E4B908F6-6558-40C2-9A28-B27DD89F869D}" dt="2023-04-24T08:16:55.813" v="1" actId="20577"/>
          <ac:spMkLst>
            <pc:docMk/>
            <pc:sldMk cId="74040626" sldId="1875"/>
            <ac:spMk id="3" creationId="{FF5D4156-9F3E-14A7-85C9-3CE37DD44AD7}"/>
          </ac:spMkLst>
        </pc:spChg>
        <pc:extLst>
          <p:ext xmlns:p="http://schemas.openxmlformats.org/presentationml/2006/main" uri="{D6D511B9-2390-475A-947B-AFAB55BFBCF1}">
            <pc226:cmChg xmlns:pc226="http://schemas.microsoft.com/office/powerpoint/2022/06/main/command" chg="add">
              <pc226:chgData name="Lukas Brunke" userId="S::lukas.brunke@tum.de::ff311373-8bdf-4733-a306-fe926aad07ea" providerId="AD" clId="Web-{E4B908F6-6558-40C2-9A28-B27DD89F869D}" dt="2023-04-24T08:18:35.207" v="4"/>
              <pc2:cmMkLst xmlns:pc2="http://schemas.microsoft.com/office/powerpoint/2019/9/main/command">
                <pc:docMk/>
                <pc:sldMk cId="74040626" sldId="1875"/>
                <pc2:cmMk id="{16381286-785B-48E5-85AA-DF34A0D638A6}"/>
              </pc2:cmMkLst>
              <pc226:cmRplyChg chg="add">
                <pc226:chgData name="Lukas Brunke" userId="S::lukas.brunke@tum.de::ff311373-8bdf-4733-a306-fe926aad07ea" providerId="AD" clId="Web-{E4B908F6-6558-40C2-9A28-B27DD89F869D}" dt="2023-04-24T08:18:35.207" v="4"/>
                <pc2:cmRplyMkLst xmlns:pc2="http://schemas.microsoft.com/office/powerpoint/2019/9/main/command">
                  <pc:docMk/>
                  <pc:sldMk cId="74040626" sldId="1875"/>
                  <pc2:cmMk id="{16381286-785B-48E5-85AA-DF34A0D638A6}"/>
                  <pc2:cmRplyMk id="{7C2CEBA0-AE49-4048-B855-ABC2F888975B}"/>
                </pc2:cmRplyMkLst>
              </pc226:cmRplyChg>
            </pc226:cmChg>
          </p:ext>
        </pc:ext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wrap="square" lIns="96648" tIns="48325" rIns="96648" bIns="48325" numCol="1" anchor="t" anchorCtr="0" compatLnSpc="1">
            <a:prstTxWarp prst="textNoShape">
              <a:avLst/>
            </a:prstTxWarp>
          </a:bodyPr>
          <a:lstStyle>
            <a:lvl1pPr>
              <a:defRPr sz="1300">
                <a:latin typeface="HelveticaNeueLT Std Bold" charset="0"/>
                <a:ea typeface="ヒラギノ角ゴ ProN W3" charset="-128"/>
                <a:cs typeface="ヒラギノ角ゴ ProN W3" charset="-128"/>
              </a:defRPr>
            </a:lvl1pPr>
          </a:lstStyle>
          <a:p>
            <a:pPr>
              <a:defRPr/>
            </a:pPr>
            <a:endParaRPr lang="en-US"/>
          </a:p>
        </p:txBody>
      </p:sp>
      <p:sp>
        <p:nvSpPr>
          <p:cNvPr id="3" name="Date Placeholder 2"/>
          <p:cNvSpPr>
            <a:spLocks noGrp="1"/>
          </p:cNvSpPr>
          <p:nvPr>
            <p:ph type="dt" sz="quarter" idx="1"/>
          </p:nvPr>
        </p:nvSpPr>
        <p:spPr>
          <a:xfrm>
            <a:off x="4143587" y="1"/>
            <a:ext cx="3169920" cy="480060"/>
          </a:xfrm>
          <a:prstGeom prst="rect">
            <a:avLst/>
          </a:prstGeom>
        </p:spPr>
        <p:txBody>
          <a:bodyPr vert="horz" wrap="square" lIns="96648" tIns="48325" rIns="96648" bIns="48325" numCol="1" anchor="t" anchorCtr="0" compatLnSpc="1">
            <a:prstTxWarp prst="textNoShape">
              <a:avLst/>
            </a:prstTxWarp>
          </a:bodyPr>
          <a:lstStyle>
            <a:lvl1pPr algn="r">
              <a:defRPr sz="1300">
                <a:latin typeface="HelveticaNeueLT Std Bold" charset="0"/>
                <a:ea typeface="ヒラギノ角ゴ ProN W3" charset="-128"/>
                <a:cs typeface="ヒラギノ角ゴ ProN W3" charset="-128"/>
              </a:defRPr>
            </a:lvl1pPr>
          </a:lstStyle>
          <a:p>
            <a:pPr>
              <a:defRPr/>
            </a:pPr>
            <a:fld id="{A12F6D40-17BD-5D47-BBC8-19FABB4501B6}" type="datetime1">
              <a:rPr lang="en-US"/>
              <a:pPr>
                <a:defRPr/>
              </a:pPr>
              <a:t>7/15/24</a:t>
            </a:fld>
            <a:endParaRPr lang="en-US"/>
          </a:p>
        </p:txBody>
      </p:sp>
      <p:sp>
        <p:nvSpPr>
          <p:cNvPr id="4" name="Footer Placeholder 3"/>
          <p:cNvSpPr>
            <a:spLocks noGrp="1"/>
          </p:cNvSpPr>
          <p:nvPr>
            <p:ph type="ftr" sz="quarter" idx="2"/>
          </p:nvPr>
        </p:nvSpPr>
        <p:spPr>
          <a:xfrm>
            <a:off x="0" y="9119475"/>
            <a:ext cx="3169920" cy="480060"/>
          </a:xfrm>
          <a:prstGeom prst="rect">
            <a:avLst/>
          </a:prstGeom>
        </p:spPr>
        <p:txBody>
          <a:bodyPr vert="horz" wrap="square" lIns="96648" tIns="48325" rIns="96648" bIns="48325" numCol="1" anchor="b" anchorCtr="0" compatLnSpc="1">
            <a:prstTxWarp prst="textNoShape">
              <a:avLst/>
            </a:prstTxWarp>
          </a:bodyPr>
          <a:lstStyle>
            <a:lvl1pPr>
              <a:defRPr sz="1300">
                <a:latin typeface="HelveticaNeueLT Std Bold" charset="0"/>
                <a:ea typeface="ヒラギノ角ゴ ProN W3" charset="-128"/>
                <a:cs typeface="ヒラギノ角ゴ ProN W3" charset="-128"/>
              </a:defRPr>
            </a:lvl1pPr>
          </a:lstStyle>
          <a:p>
            <a:pPr>
              <a:defRPr/>
            </a:pPr>
            <a:endParaRPr lang="en-US"/>
          </a:p>
        </p:txBody>
      </p:sp>
      <p:sp>
        <p:nvSpPr>
          <p:cNvPr id="5" name="Slide Number Placeholder 4"/>
          <p:cNvSpPr>
            <a:spLocks noGrp="1"/>
          </p:cNvSpPr>
          <p:nvPr>
            <p:ph type="sldNum" sz="quarter" idx="3"/>
          </p:nvPr>
        </p:nvSpPr>
        <p:spPr>
          <a:xfrm>
            <a:off x="4143587" y="9119475"/>
            <a:ext cx="3169920" cy="480060"/>
          </a:xfrm>
          <a:prstGeom prst="rect">
            <a:avLst/>
          </a:prstGeom>
        </p:spPr>
        <p:txBody>
          <a:bodyPr vert="horz" wrap="square" lIns="96648" tIns="48325" rIns="96648" bIns="48325" numCol="1" anchor="b" anchorCtr="0" compatLnSpc="1">
            <a:prstTxWarp prst="textNoShape">
              <a:avLst/>
            </a:prstTxWarp>
          </a:bodyPr>
          <a:lstStyle>
            <a:lvl1pPr algn="r">
              <a:defRPr sz="1300">
                <a:latin typeface="HelveticaNeueLT Std Bold" charset="0"/>
                <a:ea typeface="ヒラギノ角ゴ ProN W3" charset="-128"/>
                <a:cs typeface="ヒラギノ角ゴ ProN W3" charset="-128"/>
              </a:defRPr>
            </a:lvl1pPr>
          </a:lstStyle>
          <a:p>
            <a:pPr>
              <a:defRPr/>
            </a:pPr>
            <a:fld id="{38BE88EB-5CE7-9A4D-8271-3B446158DA4E}" type="slidenum">
              <a:rPr lang="en-US"/>
              <a:pPr>
                <a:defRPr/>
              </a:pPr>
              <a:t>‹#›</a:t>
            </a:fld>
            <a:endParaRPr lang="en-US"/>
          </a:p>
        </p:txBody>
      </p:sp>
    </p:spTree>
    <p:extLst>
      <p:ext uri="{BB962C8B-B14F-4D97-AF65-F5344CB8AC3E}">
        <p14:creationId xmlns:p14="http://schemas.microsoft.com/office/powerpoint/2010/main" val="1144898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wrap="square" lIns="96648" tIns="48325" rIns="96648" bIns="48325" numCol="1" anchor="t" anchorCtr="0" compatLnSpc="1">
            <a:prstTxWarp prst="textNoShape">
              <a:avLst/>
            </a:prstTxWarp>
          </a:bodyPr>
          <a:lstStyle>
            <a:lvl1pPr>
              <a:defRPr sz="1300">
                <a:latin typeface="HelveticaNeueLT Std Bold" charset="0"/>
                <a:ea typeface="ヒラギノ角ゴ ProN W3" charset="-128"/>
                <a:cs typeface="ヒラギノ角ゴ ProN W3" charset="-128"/>
              </a:defRPr>
            </a:lvl1pPr>
          </a:lstStyle>
          <a:p>
            <a:pPr>
              <a:defRPr/>
            </a:pPr>
            <a:endParaRPr lang="en-US"/>
          </a:p>
        </p:txBody>
      </p:sp>
      <p:sp>
        <p:nvSpPr>
          <p:cNvPr id="3" name="Date Placeholder 2"/>
          <p:cNvSpPr>
            <a:spLocks noGrp="1"/>
          </p:cNvSpPr>
          <p:nvPr>
            <p:ph type="dt" idx="1"/>
          </p:nvPr>
        </p:nvSpPr>
        <p:spPr>
          <a:xfrm>
            <a:off x="4143587" y="1"/>
            <a:ext cx="3169920" cy="480060"/>
          </a:xfrm>
          <a:prstGeom prst="rect">
            <a:avLst/>
          </a:prstGeom>
        </p:spPr>
        <p:txBody>
          <a:bodyPr vert="horz" wrap="square" lIns="96648" tIns="48325" rIns="96648" bIns="48325" numCol="1" anchor="t" anchorCtr="0" compatLnSpc="1">
            <a:prstTxWarp prst="textNoShape">
              <a:avLst/>
            </a:prstTxWarp>
          </a:bodyPr>
          <a:lstStyle>
            <a:lvl1pPr algn="r">
              <a:defRPr sz="1300">
                <a:latin typeface="HelveticaNeueLT Std Bold" charset="0"/>
                <a:ea typeface="ヒラギノ角ゴ ProN W3" charset="-128"/>
                <a:cs typeface="ヒラギノ角ゴ ProN W3" charset="-128"/>
              </a:defRPr>
            </a:lvl1pPr>
          </a:lstStyle>
          <a:p>
            <a:pPr>
              <a:defRPr/>
            </a:pPr>
            <a:fld id="{1C567CE0-8756-4B40-A105-D7EE09A3D684}" type="datetime1">
              <a:rPr lang="en-US"/>
              <a:pPr>
                <a:defRPr/>
              </a:pPr>
              <a:t>7/15/24</a:t>
            </a:fld>
            <a:endParaRPr lang="en-US"/>
          </a:p>
        </p:txBody>
      </p:sp>
      <p:sp>
        <p:nvSpPr>
          <p:cNvPr id="4" name="Slide Image Placeholder 3"/>
          <p:cNvSpPr>
            <a:spLocks noGrp="1" noRot="1" noChangeAspect="1"/>
          </p:cNvSpPr>
          <p:nvPr>
            <p:ph type="sldImg" idx="2"/>
          </p:nvPr>
        </p:nvSpPr>
        <p:spPr>
          <a:xfrm>
            <a:off x="-1143000" y="719138"/>
            <a:ext cx="9601200" cy="5400675"/>
          </a:xfrm>
          <a:prstGeom prst="rect">
            <a:avLst/>
          </a:prstGeom>
          <a:noFill/>
          <a:ln w="12700">
            <a:solidFill>
              <a:prstClr val="black"/>
            </a:solidFill>
          </a:ln>
        </p:spPr>
        <p:txBody>
          <a:bodyPr vert="horz" wrap="square" lIns="96648" tIns="48325" rIns="96648" bIns="48325"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0" y="6389134"/>
            <a:ext cx="7315200" cy="2570321"/>
          </a:xfrm>
          <a:prstGeom prst="rect">
            <a:avLst/>
          </a:prstGeom>
        </p:spPr>
        <p:txBody>
          <a:bodyPr vert="horz" wrap="square" lIns="96648" tIns="48325" rIns="96648" bIns="48325"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wrap="square" lIns="96648" tIns="48325" rIns="96648" bIns="48325" numCol="1" anchor="b" anchorCtr="0" compatLnSpc="1">
            <a:prstTxWarp prst="textNoShape">
              <a:avLst/>
            </a:prstTxWarp>
          </a:bodyPr>
          <a:lstStyle>
            <a:lvl1pPr>
              <a:defRPr sz="1300">
                <a:latin typeface="HelveticaNeueLT Std Bold" charset="0"/>
                <a:ea typeface="ヒラギノ角ゴ ProN W3" charset="-128"/>
                <a:cs typeface="ヒラギノ角ゴ ProN W3" charset="-128"/>
              </a:defRPr>
            </a:lvl1pPr>
          </a:lstStyle>
          <a:p>
            <a:pPr>
              <a:defRPr/>
            </a:pPr>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wrap="square" lIns="96648" tIns="48325" rIns="96648" bIns="48325" numCol="1" anchor="b" anchorCtr="0" compatLnSpc="1">
            <a:prstTxWarp prst="textNoShape">
              <a:avLst/>
            </a:prstTxWarp>
          </a:bodyPr>
          <a:lstStyle>
            <a:lvl1pPr algn="r">
              <a:defRPr sz="1300">
                <a:latin typeface="HelveticaNeueLT Std Bold" charset="0"/>
                <a:ea typeface="ヒラギノ角ゴ ProN W3" charset="-128"/>
                <a:cs typeface="ヒラギノ角ゴ ProN W3" charset="-128"/>
              </a:defRPr>
            </a:lvl1pPr>
          </a:lstStyle>
          <a:p>
            <a:pPr>
              <a:defRPr/>
            </a:pPr>
            <a:fld id="{C6758BB1-019F-9B47-97C4-741D120F95A5}" type="slidenum">
              <a:rPr lang="en-US"/>
              <a:pPr>
                <a:defRPr/>
              </a:pPr>
              <a:t>‹#›</a:t>
            </a:fld>
            <a:endParaRPr lang="en-US"/>
          </a:p>
        </p:txBody>
      </p:sp>
    </p:spTree>
    <p:extLst>
      <p:ext uri="{BB962C8B-B14F-4D97-AF65-F5344CB8AC3E}">
        <p14:creationId xmlns:p14="http://schemas.microsoft.com/office/powerpoint/2010/main" val="1983014668"/>
      </p:ext>
    </p:extLst>
  </p:cSld>
  <p:clrMap bg1="lt1" tx1="dk1" bg2="lt2" tx2="dk2" accent1="accent1" accent2="accent2" accent3="accent3" accent4="accent4" accent5="accent5" accent6="accent6" hlink="hlink" folHlink="folHlink"/>
  <p:hf hdr="0" ftr="0" dt="0"/>
  <p:notesStyle>
    <a:lvl1pPr algn="l" defTabSz="457108" rtl="0" eaLnBrk="0" fontAlgn="base" hangingPunct="0">
      <a:spcBef>
        <a:spcPct val="30000"/>
      </a:spcBef>
      <a:spcAft>
        <a:spcPct val="0"/>
      </a:spcAft>
      <a:defRPr sz="1300" kern="1200">
        <a:solidFill>
          <a:schemeClr val="tx1"/>
        </a:solidFill>
        <a:latin typeface="HelveticaNeueLT Std Bold"/>
        <a:ea typeface="ＭＳ Ｐゴシック" charset="-128"/>
        <a:cs typeface="ＭＳ Ｐゴシック" charset="-128"/>
      </a:defRPr>
    </a:lvl1pPr>
    <a:lvl2pPr marL="457108" algn="l" defTabSz="457108" rtl="0" eaLnBrk="0" fontAlgn="base" hangingPunct="0">
      <a:spcBef>
        <a:spcPct val="30000"/>
      </a:spcBef>
      <a:spcAft>
        <a:spcPct val="0"/>
      </a:spcAft>
      <a:defRPr sz="1300" kern="1200">
        <a:solidFill>
          <a:schemeClr val="tx1"/>
        </a:solidFill>
        <a:latin typeface="HelveticaNeueLT Std Bold"/>
        <a:ea typeface="ＭＳ Ｐゴシック" charset="-128"/>
        <a:cs typeface="+mn-cs"/>
      </a:defRPr>
    </a:lvl2pPr>
    <a:lvl3pPr marL="914218" algn="l" defTabSz="457108" rtl="0" eaLnBrk="0" fontAlgn="base" hangingPunct="0">
      <a:spcBef>
        <a:spcPct val="30000"/>
      </a:spcBef>
      <a:spcAft>
        <a:spcPct val="0"/>
      </a:spcAft>
      <a:defRPr sz="1300" kern="1200">
        <a:solidFill>
          <a:schemeClr val="tx1"/>
        </a:solidFill>
        <a:latin typeface="HelveticaNeueLT Std Bold"/>
        <a:ea typeface="ＭＳ Ｐゴシック" charset="-128"/>
        <a:cs typeface="+mn-cs"/>
      </a:defRPr>
    </a:lvl3pPr>
    <a:lvl4pPr marL="1371326" algn="l" defTabSz="457108" rtl="0" eaLnBrk="0" fontAlgn="base" hangingPunct="0">
      <a:spcBef>
        <a:spcPct val="30000"/>
      </a:spcBef>
      <a:spcAft>
        <a:spcPct val="0"/>
      </a:spcAft>
      <a:defRPr sz="1300" kern="1200">
        <a:solidFill>
          <a:schemeClr val="tx1"/>
        </a:solidFill>
        <a:latin typeface="HelveticaNeueLT Std Bold"/>
        <a:ea typeface="ＭＳ Ｐゴシック" charset="-128"/>
        <a:cs typeface="+mn-cs"/>
      </a:defRPr>
    </a:lvl4pPr>
    <a:lvl5pPr marL="1828436" algn="l" defTabSz="457108" rtl="0" eaLnBrk="0" fontAlgn="base" hangingPunct="0">
      <a:spcBef>
        <a:spcPct val="30000"/>
      </a:spcBef>
      <a:spcAft>
        <a:spcPct val="0"/>
      </a:spcAft>
      <a:defRPr sz="1300" kern="1200">
        <a:solidFill>
          <a:schemeClr val="tx1"/>
        </a:solidFill>
        <a:latin typeface="HelveticaNeueLT Std Bold"/>
        <a:ea typeface="ＭＳ Ｐゴシック" charset="-128"/>
        <a:cs typeface="+mn-cs"/>
      </a:defRPr>
    </a:lvl5pPr>
    <a:lvl6pPr marL="2285544" algn="l" defTabSz="457108" rtl="0" eaLnBrk="1" latinLnBrk="0" hangingPunct="1">
      <a:defRPr sz="1300" kern="1200">
        <a:solidFill>
          <a:schemeClr val="tx1"/>
        </a:solidFill>
        <a:latin typeface="+mn-lt"/>
        <a:ea typeface="+mn-ea"/>
        <a:cs typeface="+mn-cs"/>
      </a:defRPr>
    </a:lvl6pPr>
    <a:lvl7pPr marL="2742653" algn="l" defTabSz="457108" rtl="0" eaLnBrk="1" latinLnBrk="0" hangingPunct="1">
      <a:defRPr sz="1300" kern="1200">
        <a:solidFill>
          <a:schemeClr val="tx1"/>
        </a:solidFill>
        <a:latin typeface="+mn-lt"/>
        <a:ea typeface="+mn-ea"/>
        <a:cs typeface="+mn-cs"/>
      </a:defRPr>
    </a:lvl7pPr>
    <a:lvl8pPr marL="3199762" algn="l" defTabSz="457108" rtl="0" eaLnBrk="1" latinLnBrk="0" hangingPunct="1">
      <a:defRPr sz="1300" kern="1200">
        <a:solidFill>
          <a:schemeClr val="tx1"/>
        </a:solidFill>
        <a:latin typeface="+mn-lt"/>
        <a:ea typeface="+mn-ea"/>
        <a:cs typeface="+mn-cs"/>
      </a:defRPr>
    </a:lvl8pPr>
    <a:lvl9pPr marL="3656871" algn="l" defTabSz="457108"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sz="2800" dirty="0"/>
          </a:p>
        </p:txBody>
      </p:sp>
      <p:sp>
        <p:nvSpPr>
          <p:cNvPr id="4" name="Slide Number Placeholder 3"/>
          <p:cNvSpPr>
            <a:spLocks noGrp="1"/>
          </p:cNvSpPr>
          <p:nvPr>
            <p:ph type="sldNum" sz="quarter" idx="10"/>
          </p:nvPr>
        </p:nvSpPr>
        <p:spPr/>
        <p:txBody>
          <a:bodyPr/>
          <a:lstStyle/>
          <a:p>
            <a:pPr>
              <a:defRPr/>
            </a:pPr>
            <a:fld id="{C6758BB1-019F-9B47-97C4-741D120F95A5}" type="slidenum">
              <a:rPr lang="en-US" smtClean="0"/>
              <a:pPr>
                <a:defRPr/>
              </a:pPr>
              <a:t>1</a:t>
            </a:fld>
            <a:endParaRPr lang="en-US"/>
          </a:p>
        </p:txBody>
      </p:sp>
    </p:spTree>
    <p:extLst>
      <p:ext uri="{BB962C8B-B14F-4D97-AF65-F5344CB8AC3E}">
        <p14:creationId xmlns:p14="http://schemas.microsoft.com/office/powerpoint/2010/main" val="2294225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CA" dirty="0"/>
              <a:t>After having shown you the key ideas and motivations behind both algorithm, the question is of course how do they compare in terms of lap time. For this what is reported here on the left side are the man lap times as well as the success rates of both my approaches and the baseline of Martin, all collected over 100 runs.</a:t>
            </a:r>
          </a:p>
          <a:p>
            <a:endParaRPr lang="en-CA" dirty="0"/>
          </a:p>
          <a:p>
            <a:r>
              <a:rPr lang="en-CA" dirty="0"/>
              <a:t>First focusing on the static environment without gate shift, both approaches demonstrate that they are capable of finding fast racing trajectories approximately doubling the performance of the initial baseline an passing the course in around 6.5 respectively 5.8 seconds. </a:t>
            </a:r>
          </a:p>
          <a:p>
            <a:endParaRPr lang="en-CA" dirty="0"/>
          </a:p>
          <a:p>
            <a:r>
              <a:rPr lang="en-CA" dirty="0"/>
              <a:t>Moving over to the disturbed environment, one can first clearly see how important adapting to gate changes is as the baseline without adaptations completely fails in this setting, achieving only a success rate of 18%.</a:t>
            </a:r>
          </a:p>
          <a:p>
            <a:endParaRPr lang="en-CA" dirty="0"/>
          </a:p>
          <a:p>
            <a:r>
              <a:rPr lang="en-CA" dirty="0"/>
              <a:t>The optimization approach on the other hand shows to be very robust even under these uncertainties reaching a success rate of 86%. However, to reach this robustness we unfortunately had to slow down the algorithm quite significantly to 9.8 </a:t>
            </a:r>
            <a:r>
              <a:rPr lang="en-CA" dirty="0" err="1"/>
              <a:t>secondswhich</a:t>
            </a:r>
            <a:r>
              <a:rPr lang="en-CA" dirty="0"/>
              <a:t> nevertheless is still an improvement in time over the static baseline.</a:t>
            </a:r>
          </a:p>
          <a:p>
            <a:endParaRPr lang="en-CA" dirty="0"/>
          </a:p>
          <a:p>
            <a:r>
              <a:rPr lang="en-CA" dirty="0"/>
              <a:t>Finally with the well designed state and action space also the RL agent manages to solve the disturbed environment quite successfully. While the success rate of around 50% definitely leaves room for future improvements it is significantly better than the 18% of the baseline thus indicating that our algorithm is in fact learning to react to gate changes without even incurring a significant drop in mean lap time</a:t>
            </a:r>
          </a:p>
          <a:p>
            <a:endParaRPr lang="en-CA" dirty="0"/>
          </a:p>
          <a:p>
            <a:r>
              <a:rPr lang="en-CA" dirty="0"/>
              <a:t>(1:40)</a:t>
            </a:r>
          </a:p>
          <a:p>
            <a:endParaRPr lang="en-CA" dirty="0"/>
          </a:p>
          <a:p>
            <a:endParaRPr lang="en-CA" dirty="0"/>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10</a:t>
            </a:fld>
            <a:endParaRPr lang="en-US"/>
          </a:p>
        </p:txBody>
      </p:sp>
    </p:spTree>
    <p:extLst>
      <p:ext uri="{BB962C8B-B14F-4D97-AF65-F5344CB8AC3E}">
        <p14:creationId xmlns:p14="http://schemas.microsoft.com/office/powerpoint/2010/main" val="3023077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CA" dirty="0"/>
              <a:t>Going more into detail and comparing the flight paths of the optimization approach here in blue and the RL in orange, I identify three ways how the RL agent manages to outperform the Optimization in terms of lap time.</a:t>
            </a:r>
          </a:p>
          <a:p>
            <a:pPr marL="0" marR="0" lvl="0" indent="0" algn="l" defTabSz="457108" rtl="0" eaLnBrk="0" fontAlgn="base" latinLnBrk="0" hangingPunct="0">
              <a:lnSpc>
                <a:spcPct val="100000"/>
              </a:lnSpc>
              <a:spcBef>
                <a:spcPct val="30000"/>
              </a:spcBef>
              <a:spcAft>
                <a:spcPct val="0"/>
              </a:spcAft>
              <a:buClrTx/>
              <a:buSzTx/>
              <a:buFontTx/>
              <a:buNone/>
              <a:tabLst/>
              <a:defRPr/>
            </a:pPr>
            <a:endParaRPr lang="en-CA" dirty="0"/>
          </a:p>
          <a:p>
            <a:pPr marL="0" marR="0" lvl="0" indent="0" algn="l" defTabSz="457108" rtl="0" eaLnBrk="0" fontAlgn="base" latinLnBrk="0" hangingPunct="0">
              <a:lnSpc>
                <a:spcPct val="100000"/>
              </a:lnSpc>
              <a:spcBef>
                <a:spcPct val="30000"/>
              </a:spcBef>
              <a:spcAft>
                <a:spcPct val="0"/>
              </a:spcAft>
              <a:buClrTx/>
              <a:buSzTx/>
              <a:buFontTx/>
              <a:buNone/>
              <a:tabLst/>
              <a:defRPr/>
            </a:pPr>
            <a:r>
              <a:rPr lang="en-CA" dirty="0"/>
              <a:t>First, missing controllability of the drone due to the indirection with an additional onboard controller means that the optimization algorithm often overshoots the pre-planned path. This can be seen at 1 where both approaches want to stop in the gate, however, the optimization approach completely overshoots. The RL agent does not suffer from the same issue because it learns the system model including the onboard controller.</a:t>
            </a:r>
          </a:p>
          <a:p>
            <a:pPr marL="0" marR="0" lvl="0" indent="0" algn="l" defTabSz="457108" rtl="0" eaLnBrk="0" fontAlgn="base" latinLnBrk="0" hangingPunct="0">
              <a:lnSpc>
                <a:spcPct val="100000"/>
              </a:lnSpc>
              <a:spcBef>
                <a:spcPct val="30000"/>
              </a:spcBef>
              <a:spcAft>
                <a:spcPct val="0"/>
              </a:spcAft>
              <a:buClrTx/>
              <a:buSzTx/>
              <a:buFontTx/>
              <a:buNone/>
              <a:tabLst/>
              <a:defRPr/>
            </a:pPr>
            <a:endParaRPr lang="en-CA" dirty="0"/>
          </a:p>
          <a:p>
            <a:pPr marL="0" marR="0" lvl="0" indent="0" algn="l" defTabSz="457108" rtl="0" eaLnBrk="0" fontAlgn="base" latinLnBrk="0" hangingPunct="0">
              <a:lnSpc>
                <a:spcPct val="100000"/>
              </a:lnSpc>
              <a:spcBef>
                <a:spcPct val="30000"/>
              </a:spcBef>
              <a:spcAft>
                <a:spcPct val="0"/>
              </a:spcAft>
              <a:buClrTx/>
              <a:buSzTx/>
              <a:buFontTx/>
              <a:buNone/>
              <a:tabLst/>
              <a:defRPr/>
            </a:pPr>
            <a:r>
              <a:rPr lang="en-CA" dirty="0"/>
              <a:t>Overshoots are further amplified by the path-length optimization criterion that commonly introduces sharp turns. This can be seen here in 2, where we see how the path overshoots the violet original shortest path. A different optimization criterion could prevent these cases by slightly increasing path-length therefore preventing overshoots while allowing higher path velocities causing overall faster lap times.</a:t>
            </a:r>
          </a:p>
          <a:p>
            <a:endParaRPr lang="en-CA" dirty="0"/>
          </a:p>
          <a:p>
            <a:r>
              <a:rPr lang="en-CA" dirty="0"/>
              <a:t>Finally, to allow safe flight, even with those overshoots I had to introduce extra inflation </a:t>
            </a:r>
            <a:r>
              <a:rPr lang="en-CA" dirty="0" err="1"/>
              <a:t>radia</a:t>
            </a:r>
            <a:r>
              <a:rPr lang="en-CA" dirty="0"/>
              <a:t> around obstacles. As shown at three this padding </a:t>
            </a:r>
            <a:r>
              <a:rPr lang="en-CA" dirty="0" err="1"/>
              <a:t>unncesearily</a:t>
            </a:r>
            <a:r>
              <a:rPr lang="en-CA" dirty="0"/>
              <a:t> increases the path length compared to the RL drone.</a:t>
            </a:r>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11</a:t>
            </a:fld>
            <a:endParaRPr lang="en-US"/>
          </a:p>
        </p:txBody>
      </p:sp>
    </p:spTree>
    <p:extLst>
      <p:ext uri="{BB962C8B-B14F-4D97-AF65-F5344CB8AC3E}">
        <p14:creationId xmlns:p14="http://schemas.microsoft.com/office/powerpoint/2010/main" val="3072707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addition to simulation I was </a:t>
            </a:r>
            <a:r>
              <a:rPr lang="en-CA" dirty="0" err="1"/>
              <a:t>succesfuly</a:t>
            </a:r>
            <a:r>
              <a:rPr lang="en-CA" dirty="0"/>
              <a:t> able to transfer my optimization approach to the real world as it is shown here on the left. </a:t>
            </a:r>
          </a:p>
          <a:p>
            <a:endParaRPr lang="en-CA" dirty="0"/>
          </a:p>
          <a:p>
            <a:r>
              <a:rPr lang="en-CA" dirty="0"/>
              <a:t>Unfortunately, due to missing time, I was not able to also transfer by RL algorithm to real world. However, the difficulties of </a:t>
            </a:r>
            <a:r>
              <a:rPr lang="en-CA" dirty="0" err="1"/>
              <a:t>ther</a:t>
            </a:r>
            <a:r>
              <a:rPr lang="en-CA" dirty="0"/>
              <a:t> groups indicate that this might be challenging</a:t>
            </a:r>
          </a:p>
          <a:p>
            <a:endParaRPr lang="en-CA" dirty="0"/>
          </a:p>
          <a:p>
            <a:r>
              <a:rPr lang="en-CA" dirty="0"/>
              <a:t>(30 – 40 s)</a:t>
            </a:r>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12</a:t>
            </a:fld>
            <a:endParaRPr lang="en-US"/>
          </a:p>
        </p:txBody>
      </p:sp>
    </p:spTree>
    <p:extLst>
      <p:ext uri="{BB962C8B-B14F-4D97-AF65-F5344CB8AC3E}">
        <p14:creationId xmlns:p14="http://schemas.microsoft.com/office/powerpoint/2010/main" val="2504668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CA" dirty="0"/>
              <a:t>Let me finally conclude the presentation by comparing my initial milestones with the progress and key results I did in all of them</a:t>
            </a:r>
          </a:p>
          <a:p>
            <a:endParaRPr lang="en-CA" dirty="0"/>
          </a:p>
          <a:p>
            <a:r>
              <a:rPr lang="en-CA" dirty="0"/>
              <a:t>As I am alone my initial goals for this project were only to implement a fast optimization-based drone racing pipeline with re-planning capabilities. By focusing on high-computational efficiency, I was able to complete this milestone outperforming the baseline in the static environment by a factor of 2 and providing high robustness to gate shifts.</a:t>
            </a:r>
          </a:p>
          <a:p>
            <a:endParaRPr lang="en-CA" dirty="0"/>
          </a:p>
          <a:p>
            <a:r>
              <a:rPr lang="en-CA" dirty="0"/>
              <a:t>Due to fast progress with the initial 2 milestones, I then decided to also work on the RL agent. For the limited time I think I also did good progress there designing a 100% successful approach achieving the fastest lap-times of all tested approaches in the static environment. While I was uncertain in the beginning whether the RL agent can handle the gate shifts, I was also able to implement a decent performing algorithm there as well.</a:t>
            </a:r>
          </a:p>
          <a:p>
            <a:endParaRPr lang="en-CA" dirty="0"/>
          </a:p>
          <a:p>
            <a:r>
              <a:rPr lang="en-CA" dirty="0"/>
              <a:t>However, there is still future work to be done. For the optimization approach, some further improvements are achievable by also including obstacle and not just gate updates. For the RL agent the main future works are working on the Sim2Real Transfer and improving robustness in the disturbed environment.</a:t>
            </a:r>
          </a:p>
          <a:p>
            <a:endParaRPr lang="en-CA" dirty="0"/>
          </a:p>
          <a:p>
            <a:r>
              <a:rPr lang="en-CA" dirty="0"/>
              <a:t>Thank you very much</a:t>
            </a:r>
          </a:p>
          <a:p>
            <a:endParaRPr lang="en-CA" dirty="0"/>
          </a:p>
          <a:p>
            <a:r>
              <a:rPr lang="en-CA" dirty="0"/>
              <a:t>(75s)</a:t>
            </a:r>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13</a:t>
            </a:fld>
            <a:endParaRPr lang="en-US"/>
          </a:p>
        </p:txBody>
      </p:sp>
    </p:spTree>
    <p:extLst>
      <p:ext uri="{BB962C8B-B14F-4D97-AF65-F5344CB8AC3E}">
        <p14:creationId xmlns:p14="http://schemas.microsoft.com/office/powerpoint/2010/main" val="2427720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sz="2800" dirty="0"/>
          </a:p>
        </p:txBody>
      </p:sp>
      <p:sp>
        <p:nvSpPr>
          <p:cNvPr id="4" name="Slide Number Placeholder 3"/>
          <p:cNvSpPr>
            <a:spLocks noGrp="1"/>
          </p:cNvSpPr>
          <p:nvPr>
            <p:ph type="sldNum" sz="quarter" idx="10"/>
          </p:nvPr>
        </p:nvSpPr>
        <p:spPr/>
        <p:txBody>
          <a:bodyPr/>
          <a:lstStyle/>
          <a:p>
            <a:pPr>
              <a:defRPr/>
            </a:pPr>
            <a:fld id="{C6758BB1-019F-9B47-97C4-741D120F95A5}" type="slidenum">
              <a:rPr lang="en-US" smtClean="0"/>
              <a:pPr>
                <a:defRPr/>
              </a:pPr>
              <a:t>15</a:t>
            </a:fld>
            <a:endParaRPr lang="en-US"/>
          </a:p>
        </p:txBody>
      </p:sp>
    </p:spTree>
    <p:extLst>
      <p:ext uri="{BB962C8B-B14F-4D97-AF65-F5344CB8AC3E}">
        <p14:creationId xmlns:p14="http://schemas.microsoft.com/office/powerpoint/2010/main" val="846011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CA" dirty="0"/>
              <a:t>Of course just reporting the numbers is a bit abstract, so on this slide I am also showing you both algorithms in action</a:t>
            </a:r>
          </a:p>
          <a:p>
            <a:endParaRPr lang="en-CA" dirty="0"/>
          </a:p>
          <a:p>
            <a:r>
              <a:rPr lang="en-CA" dirty="0"/>
              <a:t>Lets start with the optimization based approach, where one can see well how the initial trajectory based on nominal gate position is invalid and would collide with the first gate. If we now start the simulation, we see that as soon as the drone moves towards the first gate and gets a position update the trajectory is re-computed thus, allowing the drone to successfully pass this gate.</a:t>
            </a:r>
          </a:p>
          <a:p>
            <a:endParaRPr lang="en-CA" dirty="0"/>
          </a:p>
          <a:p>
            <a:r>
              <a:rPr lang="en-CA" dirty="0"/>
              <a:t>Switching over to the RL agent, it is also able to </a:t>
            </a:r>
            <a:r>
              <a:rPr lang="en-CA" dirty="0" err="1"/>
              <a:t>sucesfully</a:t>
            </a:r>
            <a:r>
              <a:rPr lang="en-CA" dirty="0"/>
              <a:t> pass the disturbed track, in total taking only around 6 seconds.</a:t>
            </a:r>
          </a:p>
          <a:p>
            <a:endParaRPr lang="en-CA" dirty="0"/>
          </a:p>
          <a:p>
            <a:r>
              <a:rPr lang="en-CA" dirty="0"/>
              <a:t>(40s)</a:t>
            </a:r>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16</a:t>
            </a:fld>
            <a:endParaRPr lang="en-US"/>
          </a:p>
        </p:txBody>
      </p:sp>
    </p:spTree>
    <p:extLst>
      <p:ext uri="{BB962C8B-B14F-4D97-AF65-F5344CB8AC3E}">
        <p14:creationId xmlns:p14="http://schemas.microsoft.com/office/powerpoint/2010/main" val="4074885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CA" dirty="0"/>
              <a:t>First focusing on the reward function, there are generally two requirements an efficient reward function must fulfill. It should align well with the overall optimization objective, meaning drone racing, and it should provide dense supervision at each time step to simplify the information gain of the learning algorithm. To fulfil the first requirement the most natural choice for drone-racing would probably be just taking the time it take the drone to complete a lap as reward. Unfortunately, this reward function does not work well as it is very sparse and only provides supervision at the end of a successful episode. Therefore, to increase the level of supervision we utilized the progress towards the next goal as reward, this being a good proxy for minimizing racing time, while providing learning supervision at each time step. The general calculation of this reward is shown below, where we basically just subtract the distance of the drone to next gate in the current time step, from the distance in the previous one.</a:t>
            </a:r>
          </a:p>
          <a:p>
            <a:endParaRPr lang="en-CA" dirty="0"/>
          </a:p>
          <a:p>
            <a:r>
              <a:rPr lang="en-CA" dirty="0"/>
              <a:t>With progress as the main reward, the </a:t>
            </a:r>
            <a:r>
              <a:rPr lang="en-CA" dirty="0" err="1"/>
              <a:t>overyll</a:t>
            </a:r>
            <a:r>
              <a:rPr lang="en-CA" dirty="0"/>
              <a:t> reward function is </a:t>
            </a:r>
            <a:r>
              <a:rPr lang="en-CA" dirty="0" err="1"/>
              <a:t>completex</a:t>
            </a:r>
            <a:r>
              <a:rPr lang="en-CA" dirty="0"/>
              <a:t> by adding a positive binary reward whenever passing a gate as well as a punishment for colliding.</a:t>
            </a:r>
          </a:p>
          <a:p>
            <a:endParaRPr lang="en-CA" dirty="0"/>
          </a:p>
          <a:p>
            <a:r>
              <a:rPr lang="en-CA" dirty="0"/>
              <a:t>(60s)</a:t>
            </a:r>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17</a:t>
            </a:fld>
            <a:endParaRPr lang="en-US"/>
          </a:p>
        </p:txBody>
      </p:sp>
    </p:spTree>
    <p:extLst>
      <p:ext uri="{BB962C8B-B14F-4D97-AF65-F5344CB8AC3E}">
        <p14:creationId xmlns:p14="http://schemas.microsoft.com/office/powerpoint/2010/main" val="1687417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want to start this presentation with a short recap of the task of this lab. The general goal was to solve autonomous drone racing in an uncertain environment, where the position of gates and obstacles is only known up to nominal values and shifted by disturbances during runtime.</a:t>
            </a:r>
          </a:p>
          <a:p>
            <a:endParaRPr lang="en-CA" dirty="0"/>
          </a:p>
          <a:p>
            <a:r>
              <a:rPr lang="en-CA" dirty="0"/>
              <a:t>The key to be successful in this environment is that a controller must be be able to react to updated gate information delivered within flight and re-plan their solution accordingly.</a:t>
            </a:r>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2</a:t>
            </a:fld>
            <a:endParaRPr lang="en-US"/>
          </a:p>
        </p:txBody>
      </p:sp>
    </p:spTree>
    <p:extLst>
      <p:ext uri="{BB962C8B-B14F-4D97-AF65-F5344CB8AC3E}">
        <p14:creationId xmlns:p14="http://schemas.microsoft.com/office/powerpoint/2010/main" val="1845571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solved the given challenge in two ways, using traditional path-planning and using reinforcement learning. In the next minutes I want to present the key ideas behind both approaches</a:t>
            </a:r>
            <a:endParaRPr lang="en-US" dirty="0"/>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3</a:t>
            </a:fld>
            <a:endParaRPr lang="en-US"/>
          </a:p>
        </p:txBody>
      </p:sp>
    </p:spTree>
    <p:extLst>
      <p:ext uri="{BB962C8B-B14F-4D97-AF65-F5344CB8AC3E}">
        <p14:creationId xmlns:p14="http://schemas.microsoft.com/office/powerpoint/2010/main" val="3132119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start with the optimization approach</a:t>
            </a:r>
            <a:endParaRPr lang="en-US" dirty="0"/>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4</a:t>
            </a:fld>
            <a:endParaRPr lang="en-US"/>
          </a:p>
        </p:txBody>
      </p:sp>
    </p:spTree>
    <p:extLst>
      <p:ext uri="{BB962C8B-B14F-4D97-AF65-F5344CB8AC3E}">
        <p14:creationId xmlns:p14="http://schemas.microsoft.com/office/powerpoint/2010/main" val="132609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CA" dirty="0"/>
              <a:t>The optimization-approach is based on the commonly used 2 stage pipeline of path-planning and trajectory generation, which I extended with an extra re-planning component as shown here on the left</a:t>
            </a:r>
          </a:p>
          <a:p>
            <a:endParaRPr lang="en-CA" dirty="0"/>
          </a:p>
          <a:p>
            <a:r>
              <a:rPr lang="en-CA" dirty="0"/>
              <a:t>The first stage is path planning where the goal is to identify the time minimum racing path. Since this minimum time path is dependent on the given drone dynamics, solving for it is computationally expensive and not possible in our time-constrained setup which must allow for re-computations. Therefore, instead of the fastest path the algorithm searches for the shortest path which is much more efficient and can be solved in under 100ms using for example the Fast-Marching Tree algorithm.</a:t>
            </a:r>
          </a:p>
          <a:p>
            <a:endParaRPr lang="en-CA" dirty="0"/>
          </a:p>
          <a:p>
            <a:r>
              <a:rPr lang="en-CA" dirty="0"/>
              <a:t>In the second trajectory generation stage the goal is now to find a continuous mapping from time to control input passing the path as fast as possible. Initially I experimented with the commonly used minimum-snap approach. While this worked well in previous works it did not work for me. Rather it often caused collisions since the fitted minimum snap trajectory commonly overshoot the collision free straight-line segments of the original path, which was an issue especially at sharp turns as they are common when re-planning.</a:t>
            </a:r>
          </a:p>
          <a:p>
            <a:endParaRPr lang="en-CA" dirty="0"/>
          </a:p>
          <a:p>
            <a:r>
              <a:rPr lang="en-CA" dirty="0"/>
              <a:t>To overcome this issue, I ended up with a second approach that begins with first smoothing the pre-planned path to remove any discontinuities that would make it hard for the drone to follow at high speeds. However, instead of the common way of using splines or polynomials again potentially diverging from the original path and causing collisions, I used an iterative smoothing approach that can guarantee path validity even after smoothing. Then in the second step the trajectory is generated by finding an optimal time-parametrization and belonging control inputs to follow the smoothed the path as fast as possible while accounting for the drone's velocity and acceleration limits subject to the shape of the path. The time parametrization algorithm is based on a process called forward and backward integration, however due to time constraints I do not have time to go into the details now.</a:t>
            </a:r>
          </a:p>
          <a:p>
            <a:endParaRPr lang="en-CA" dirty="0"/>
          </a:p>
          <a:p>
            <a:r>
              <a:rPr lang="en-CA" dirty="0"/>
              <a:t>Finally, the third stage is within flight re-planning to update the trajectory whenever new information becomes available. Due to limited time, the algorithm currently only reacts to gate changes, which I want to talk about on the next slide.</a:t>
            </a:r>
          </a:p>
          <a:p>
            <a:endParaRPr lang="en-CA" dirty="0"/>
          </a:p>
          <a:p>
            <a:r>
              <a:rPr lang="en-CA" dirty="0"/>
              <a:t>3:15</a:t>
            </a:r>
          </a:p>
          <a:p>
            <a:endParaRPr lang="en-CA" dirty="0"/>
          </a:p>
          <a:p>
            <a:endParaRPr lang="en-CA" dirty="0"/>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5</a:t>
            </a:fld>
            <a:endParaRPr lang="en-US"/>
          </a:p>
        </p:txBody>
      </p:sp>
    </p:spTree>
    <p:extLst>
      <p:ext uri="{BB962C8B-B14F-4D97-AF65-F5344CB8AC3E}">
        <p14:creationId xmlns:p14="http://schemas.microsoft.com/office/powerpoint/2010/main" val="85114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CA" dirty="0"/>
              <a:t>While high computational efficiency has been the key design criterion in all previous steps, enabling re-computation times around 100ms with an efficient all C++ implementation, re-planning still provided a challenge. To see this let's assume the drone is moving at 2ms towards the next goal when the update is received. Moving at this speed it will travel 20cms without any control input in a indeterministic matter, before then then re-planned trajectory can take over. </a:t>
            </a:r>
          </a:p>
          <a:p>
            <a:endParaRPr lang="en-CA" dirty="0"/>
          </a:p>
          <a:p>
            <a:r>
              <a:rPr lang="en-CA" dirty="0"/>
              <a:t>To prevent this and provide control inputs even while re-planning I implemented the whole pipeline in an extra thread, not blocking the main control loop. This way while re-planning the controller can still give control inputs based on the previous trajectory, keeping the drone deterministically on this path. However, the drone will still have moved during the re-computation and therefore I offset the initial starting position of re-computation along the old trajectory to enable smooth merging of old and new trajectory once the calculations are completed.</a:t>
            </a:r>
          </a:p>
          <a:p>
            <a:endParaRPr lang="en-CA" dirty="0"/>
          </a:p>
          <a:p>
            <a:r>
              <a:rPr lang="en-CA" dirty="0"/>
              <a:t>(60s)</a:t>
            </a:r>
          </a:p>
          <a:p>
            <a:endParaRPr lang="en-CA" dirty="0"/>
          </a:p>
          <a:p>
            <a:endParaRPr lang="en-CA" dirty="0"/>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6</a:t>
            </a:fld>
            <a:endParaRPr lang="en-US"/>
          </a:p>
        </p:txBody>
      </p:sp>
    </p:spTree>
    <p:extLst>
      <p:ext uri="{BB962C8B-B14F-4D97-AF65-F5344CB8AC3E}">
        <p14:creationId xmlns:p14="http://schemas.microsoft.com/office/powerpoint/2010/main" val="3266185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switch over to the second reinforcement learning approach</a:t>
            </a:r>
            <a:endParaRPr lang="en-US" dirty="0"/>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7</a:t>
            </a:fld>
            <a:endParaRPr lang="en-US"/>
          </a:p>
        </p:txBody>
      </p:sp>
    </p:spTree>
    <p:extLst>
      <p:ext uri="{BB962C8B-B14F-4D97-AF65-F5344CB8AC3E}">
        <p14:creationId xmlns:p14="http://schemas.microsoft.com/office/powerpoint/2010/main" val="683813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CA" dirty="0"/>
              <a:t>As shown before, the optimization-based approach suffers from high design complexity and the performance trade-offs to achieve within-flight re-planning capabilities. Reinforcement learning as an alternative approach has previously already demonstrated it superior performance, exchanging manually designed components with a learned control policy and outperforming even human pilots in some experiments. While this gave good motivation to try out RL, a key question remained whether RL is able to successfully handle the dynamically changing gate positions as it is normally very sensible to such domain shifts.</a:t>
            </a:r>
          </a:p>
          <a:p>
            <a:endParaRPr lang="en-CA" dirty="0"/>
          </a:p>
          <a:p>
            <a:r>
              <a:rPr lang="en-CA" dirty="0"/>
              <a:t>I initially struggled with this as well, however carefully iterating the action and observation space enabled my drone finally to achieve flight in the disturbed environment based on 2 key factors that I am focusing on in the following. Of course the reward function is important as well but here I just utilized the common per-timestep progress to the next gate and therefore will not go into further details.</a:t>
            </a:r>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8</a:t>
            </a:fld>
            <a:endParaRPr lang="en-US"/>
          </a:p>
        </p:txBody>
      </p:sp>
    </p:spTree>
    <p:extLst>
      <p:ext uri="{BB962C8B-B14F-4D97-AF65-F5344CB8AC3E}">
        <p14:creationId xmlns:p14="http://schemas.microsoft.com/office/powerpoint/2010/main" val="18014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CA" dirty="0"/>
              <a:t>The first key factor is to keep action and observation space as simple as possible, not confusing the drone with any unnecessary information. As shown on the right the observation space is </a:t>
            </a:r>
            <a:r>
              <a:rPr lang="en-CA" dirty="0" err="1"/>
              <a:t>implified</a:t>
            </a:r>
            <a:r>
              <a:rPr lang="en-CA" dirty="0"/>
              <a:t> by removing any yaw information from it, as  yaw is not important for flying our drone and can just be  always fixed to 0. Removing all obstacle and gates information except the current one provided further improvements. Before doing so when providing all gates the drone was unable to successfully identify the currently important gate and was therefore unable to react to gate changes. As a consequence, the drone just learned to overfit the static nominal scene providing good performance without disturbances but completely failed with them.</a:t>
            </a:r>
          </a:p>
          <a:p>
            <a:endParaRPr lang="en-CA" dirty="0"/>
          </a:p>
          <a:p>
            <a:r>
              <a:rPr lang="en-CA" dirty="0"/>
              <a:t>Providing gate and obstacle positions in the local frame of the drone, as well as giving drone actions as relative coordinate offsets is the second important factor. Relative coordinates are helpful, because like this all potential global constellations reduce to the difficulty of learning how to pass a gate based on its relative position.</a:t>
            </a:r>
          </a:p>
          <a:p>
            <a:endParaRPr lang="en-CA" dirty="0"/>
          </a:p>
          <a:p>
            <a:r>
              <a:rPr lang="en-CA" dirty="0"/>
              <a:t>(60 s)</a:t>
            </a:r>
          </a:p>
          <a:p>
            <a:endParaRPr lang="en-CA" dirty="0"/>
          </a:p>
          <a:p>
            <a:endParaRPr lang="en-CA" dirty="0"/>
          </a:p>
          <a:p>
            <a:r>
              <a:rPr lang="en-CA" dirty="0"/>
              <a:t>(7 </a:t>
            </a:r>
            <a:r>
              <a:rPr lang="en-CA" dirty="0" err="1"/>
              <a:t>Minuten</a:t>
            </a:r>
            <a:r>
              <a:rPr lang="en-CA" dirty="0"/>
              <a:t>)</a:t>
            </a:r>
          </a:p>
          <a:p>
            <a:endParaRPr lang="en-CA" dirty="0"/>
          </a:p>
        </p:txBody>
      </p:sp>
      <p:sp>
        <p:nvSpPr>
          <p:cNvPr id="4" name="Slide Number Placeholder 3"/>
          <p:cNvSpPr>
            <a:spLocks noGrp="1"/>
          </p:cNvSpPr>
          <p:nvPr>
            <p:ph type="sldNum" sz="quarter" idx="5"/>
          </p:nvPr>
        </p:nvSpPr>
        <p:spPr/>
        <p:txBody>
          <a:bodyPr/>
          <a:lstStyle/>
          <a:p>
            <a:pPr>
              <a:defRPr/>
            </a:pPr>
            <a:fld id="{C6758BB1-019F-9B47-97C4-741D120F95A5}" type="slidenum">
              <a:rPr lang="en-US" smtClean="0"/>
              <a:pPr>
                <a:defRPr/>
              </a:pPr>
              <a:t>9</a:t>
            </a:fld>
            <a:endParaRPr lang="en-US"/>
          </a:p>
        </p:txBody>
      </p:sp>
    </p:spTree>
    <p:extLst>
      <p:ext uri="{BB962C8B-B14F-4D97-AF65-F5344CB8AC3E}">
        <p14:creationId xmlns:p14="http://schemas.microsoft.com/office/powerpoint/2010/main" val="1573070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6.tif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6.tif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tif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2.xml"/><Relationship Id="rId1" Type="http://schemas.openxmlformats.org/officeDocument/2006/relationships/themeOverride" Target="../theme/themeOverride2.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Presentation Slide (A)">
    <p:bg>
      <p:bgPr>
        <a:solidFill>
          <a:srgbClr val="3E3D40"/>
        </a:solidFill>
        <a:effectLst/>
      </p:bgPr>
    </p:bg>
    <p:spTree>
      <p:nvGrpSpPr>
        <p:cNvPr id="1" name=""/>
        <p:cNvGrpSpPr/>
        <p:nvPr/>
      </p:nvGrpSpPr>
      <p:grpSpPr>
        <a:xfrm>
          <a:off x="0" y="0"/>
          <a:ext cx="0" cy="0"/>
          <a:chOff x="0" y="0"/>
          <a:chExt cx="0" cy="0"/>
        </a:xfrm>
      </p:grpSpPr>
      <p:pic>
        <p:nvPicPr>
          <p:cNvPr id="2" name="Picture 3" descr="U of T Engineering Text Treatment Stacked.ai"/>
          <p:cNvPicPr>
            <a:picLocks noChangeAspect="1"/>
          </p:cNvPicPr>
          <p:nvPr userDrawn="1"/>
        </p:nvPicPr>
        <p:blipFill>
          <a:blip r:embed="rId3"/>
          <a:srcRect/>
          <a:stretch>
            <a:fillRect/>
          </a:stretch>
        </p:blipFill>
        <p:spPr bwMode="auto">
          <a:xfrm>
            <a:off x="605385" y="3657602"/>
            <a:ext cx="13775687" cy="2438400"/>
          </a:xfrm>
          <a:prstGeom prst="rect">
            <a:avLst/>
          </a:prstGeom>
          <a:noFill/>
          <a:ln w="9525">
            <a:noFill/>
            <a:miter lim="800000"/>
            <a:headEnd/>
            <a:tailEnd/>
          </a:ln>
        </p:spPr>
      </p:pic>
      <p:pic>
        <p:nvPicPr>
          <p:cNvPr id="6" name="Picture 4" descr="UTIAS UT Signature CMYK P655 PC 2010.ai"/>
          <p:cNvPicPr>
            <a:picLocks noChangeAspect="1"/>
          </p:cNvPicPr>
          <p:nvPr userDrawn="1"/>
        </p:nvPicPr>
        <p:blipFill>
          <a:blip r:embed="rId4">
            <a:lum bright="70000" contrast="-70000"/>
          </a:blip>
          <a:stretch>
            <a:fillRect/>
          </a:stretch>
        </p:blipFill>
        <p:spPr bwMode="auto">
          <a:xfrm>
            <a:off x="0" y="7707087"/>
            <a:ext cx="11785722" cy="2046513"/>
          </a:xfrm>
          <a:prstGeom prst="rect">
            <a:avLst/>
          </a:prstGeom>
          <a:noFill/>
          <a:ln w="9525">
            <a:noFill/>
            <a:miter lim="800000"/>
            <a:headEnd/>
            <a:tailEnd/>
          </a:ln>
        </p:spPr>
      </p:pic>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re-Presentation Slide (B)">
    <p:spTree>
      <p:nvGrpSpPr>
        <p:cNvPr id="1" name=""/>
        <p:cNvGrpSpPr/>
        <p:nvPr/>
      </p:nvGrpSpPr>
      <p:grpSpPr>
        <a:xfrm>
          <a:off x="0" y="0"/>
          <a:ext cx="0" cy="0"/>
          <a:chOff x="0" y="0"/>
          <a:chExt cx="0" cy="0"/>
        </a:xfrm>
      </p:grpSpPr>
      <p:pic>
        <p:nvPicPr>
          <p:cNvPr id="2" name="Picture 3" descr="U of T Engineering Text Treatment Stacked.ai"/>
          <p:cNvPicPr>
            <a:picLocks noChangeAspect="1"/>
          </p:cNvPicPr>
          <p:nvPr userDrawn="1"/>
        </p:nvPicPr>
        <p:blipFill>
          <a:blip r:embed="rId2">
            <a:lum bright="70000" contrast="-70000"/>
          </a:blip>
          <a:srcRect/>
          <a:stretch>
            <a:fillRect/>
          </a:stretch>
        </p:blipFill>
        <p:spPr bwMode="auto">
          <a:xfrm>
            <a:off x="605385" y="3657601"/>
            <a:ext cx="13775688" cy="2438400"/>
          </a:xfrm>
          <a:prstGeom prst="rect">
            <a:avLst/>
          </a:prstGeom>
          <a:noFill/>
          <a:ln w="9525">
            <a:noFill/>
            <a:miter lim="800000"/>
            <a:headEnd/>
            <a:tailEnd/>
          </a:ln>
        </p:spPr>
      </p:pic>
      <p:pic>
        <p:nvPicPr>
          <p:cNvPr id="5" name="Picture 2" descr="C:\Users\Angela\_Mine\UTIAS\Admin\Logos\UTIAS_Signature_Package\UTIAS UT Signature 2010 Package\PowerPoint\UTIAS UT Signature RGB Black 2010.t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8664" y="8444311"/>
            <a:ext cx="5848318" cy="106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927117"/>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B)">
    <p:spTree>
      <p:nvGrpSpPr>
        <p:cNvPr id="1" name=""/>
        <p:cNvGrpSpPr/>
        <p:nvPr/>
      </p:nvGrpSpPr>
      <p:grpSpPr>
        <a:xfrm>
          <a:off x="0" y="0"/>
          <a:ext cx="0" cy="0"/>
          <a:chOff x="0" y="0"/>
          <a:chExt cx="0" cy="0"/>
        </a:xfrm>
      </p:grpSpPr>
      <p:sp>
        <p:nvSpPr>
          <p:cNvPr id="6" name="Line 3"/>
          <p:cNvSpPr>
            <a:spLocks noChangeShapeType="1"/>
          </p:cNvSpPr>
          <p:nvPr userDrawn="1"/>
        </p:nvSpPr>
        <p:spPr bwMode="auto">
          <a:xfrm rot="10800000" flipH="1">
            <a:off x="857279" y="4321176"/>
            <a:ext cx="15651112" cy="3174"/>
          </a:xfrm>
          <a:prstGeom prst="line">
            <a:avLst/>
          </a:prstGeom>
          <a:noFill/>
          <a:ln w="57150">
            <a:solidFill>
              <a:srgbClr val="BCBDBD">
                <a:alpha val="64706"/>
              </a:srgbClr>
            </a:solidFill>
            <a:miter lim="800000"/>
            <a:headEnd/>
            <a:tailEnd/>
          </a:ln>
        </p:spPr>
        <p:txBody>
          <a:bodyPr lIns="0" tIns="0" rIns="0" bIns="0">
            <a:prstTxWarp prst="textNoShape">
              <a:avLst/>
            </a:prstTxWarp>
          </a:bodyPr>
          <a:lstStyle/>
          <a:p>
            <a:pPr>
              <a:defRPr/>
            </a:pPr>
            <a:endParaRPr lang="en-US" sz="4124"/>
          </a:p>
        </p:txBody>
      </p:sp>
      <p:sp>
        <p:nvSpPr>
          <p:cNvPr id="4" name="Title 1"/>
          <p:cNvSpPr>
            <a:spLocks noGrp="1"/>
          </p:cNvSpPr>
          <p:nvPr>
            <p:ph type="ctrTitle"/>
          </p:nvPr>
        </p:nvSpPr>
        <p:spPr>
          <a:xfrm>
            <a:off x="846695" y="3354988"/>
            <a:ext cx="15646877" cy="830997"/>
          </a:xfrm>
          <a:prstGeom prst="rect">
            <a:avLst/>
          </a:prstGeom>
        </p:spPr>
        <p:txBody>
          <a:bodyPr>
            <a:spAutoFit/>
          </a:bodyPr>
          <a:lstStyle>
            <a:lvl1pPr>
              <a:lnSpc>
                <a:spcPct val="100000"/>
              </a:lnSpc>
              <a:defRPr sz="4835">
                <a:solidFill>
                  <a:schemeClr val="tx1"/>
                </a:solidFill>
              </a:defRPr>
            </a:lvl1pPr>
          </a:lstStyle>
          <a:p>
            <a:endParaRPr lang="en-US"/>
          </a:p>
        </p:txBody>
      </p:sp>
      <p:sp>
        <p:nvSpPr>
          <p:cNvPr id="5" name="Subtitle 2"/>
          <p:cNvSpPr>
            <a:spLocks noGrp="1"/>
          </p:cNvSpPr>
          <p:nvPr>
            <p:ph type="subTitle" idx="1"/>
          </p:nvPr>
        </p:nvSpPr>
        <p:spPr>
          <a:xfrm>
            <a:off x="846695" y="4604656"/>
            <a:ext cx="15646877" cy="526581"/>
          </a:xfrm>
          <a:prstGeom prst="rect">
            <a:avLst/>
          </a:prstGeom>
        </p:spPr>
        <p:txBody>
          <a:bodyPr>
            <a:spAutoFit/>
          </a:bodyPr>
          <a:lstStyle>
            <a:lvl1pPr marL="0" marR="0" indent="0" algn="l" defTabSz="914125" rtl="0" eaLnBrk="0" fontAlgn="base" latinLnBrk="0" hangingPunct="0">
              <a:lnSpc>
                <a:spcPts val="3600"/>
              </a:lnSpc>
              <a:spcBef>
                <a:spcPts val="0"/>
              </a:spcBef>
              <a:spcAft>
                <a:spcPct val="0"/>
              </a:spcAft>
              <a:buClrTx/>
              <a:buSzTx/>
              <a:buFontTx/>
              <a:buNone/>
              <a:tabLst/>
              <a:defRPr>
                <a:solidFill>
                  <a:srgbClr val="3E3D40"/>
                </a:solidFill>
              </a:defRPr>
            </a:lvl1pPr>
            <a:lvl2pPr marL="457061" indent="0" algn="ctr">
              <a:buNone/>
              <a:defRPr/>
            </a:lvl2pPr>
            <a:lvl3pPr marL="914125" indent="0" algn="ctr">
              <a:buNone/>
              <a:defRPr/>
            </a:lvl3pPr>
            <a:lvl4pPr marL="1371184" indent="0" algn="ctr">
              <a:buNone/>
              <a:defRPr/>
            </a:lvl4pPr>
            <a:lvl5pPr marL="1828248" indent="0" algn="ctr">
              <a:buNone/>
              <a:defRPr/>
            </a:lvl5pPr>
            <a:lvl6pPr marL="2285310" indent="0" algn="ctr">
              <a:buNone/>
              <a:defRPr/>
            </a:lvl6pPr>
            <a:lvl7pPr marL="2742371" indent="0" algn="ctr">
              <a:buNone/>
              <a:defRPr/>
            </a:lvl7pPr>
            <a:lvl8pPr marL="3199435" indent="0" algn="ctr">
              <a:buNone/>
              <a:defRPr/>
            </a:lvl8pPr>
            <a:lvl9pPr marL="3656498" indent="0" algn="ctr">
              <a:buNone/>
              <a:defRPr/>
            </a:lvl9pPr>
          </a:lstStyle>
          <a:p>
            <a:endParaRPr lang="en-US"/>
          </a:p>
        </p:txBody>
      </p:sp>
      <p:pic>
        <p:nvPicPr>
          <p:cNvPr id="1026" name="Picture 2" descr="C:\Users\Angela\_Mine\UTIAS\Admin\Logos\UTIAS_Signature_Package\UTIAS UT Signature 2010 Package\PowerPoint\UTIAS UT Signature RGB Black 2010.t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2437" y="8444311"/>
            <a:ext cx="5848318" cy="1066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417969" y="7768394"/>
            <a:ext cx="2090425" cy="1655097"/>
          </a:xfrm>
          <a:prstGeom prst="rect">
            <a:avLst/>
          </a:prstGeom>
        </p:spPr>
      </p:pic>
    </p:spTree>
    <p:extLst>
      <p:ext uri="{BB962C8B-B14F-4D97-AF65-F5344CB8AC3E}">
        <p14:creationId xmlns:p14="http://schemas.microsoft.com/office/powerpoint/2010/main" val="1009260170"/>
      </p:ext>
    </p:extLst>
  </p:cSld>
  <p:clrMapOvr>
    <a:masterClrMapping/>
  </p:clrMapOvr>
  <p:transition spd="med">
    <p:fade/>
  </p:transition>
  <p:extLst>
    <p:ext uri="{DCECCB84-F9BA-43D5-87BE-67443E8EF086}">
      <p15:sldGuideLst xmlns:p15="http://schemas.microsoft.com/office/powerpoint/2012/main">
        <p15:guide id="1" orient="horz" pos="3072" userDrawn="1">
          <p15:clr>
            <a:srgbClr val="FBAE40"/>
          </p15:clr>
        </p15:guide>
        <p15:guide id="2" pos="54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C)">
    <p:spTree>
      <p:nvGrpSpPr>
        <p:cNvPr id="1" name=""/>
        <p:cNvGrpSpPr/>
        <p:nvPr/>
      </p:nvGrpSpPr>
      <p:grpSpPr>
        <a:xfrm>
          <a:off x="0" y="0"/>
          <a:ext cx="0" cy="0"/>
          <a:chOff x="0" y="0"/>
          <a:chExt cx="0" cy="0"/>
        </a:xfrm>
      </p:grpSpPr>
      <p:sp>
        <p:nvSpPr>
          <p:cNvPr id="9" name="Line 3"/>
          <p:cNvSpPr>
            <a:spLocks noChangeShapeType="1"/>
          </p:cNvSpPr>
          <p:nvPr userDrawn="1"/>
        </p:nvSpPr>
        <p:spPr bwMode="auto">
          <a:xfrm rot="10800000" flipH="1">
            <a:off x="857279" y="6324108"/>
            <a:ext cx="15651112" cy="3174"/>
          </a:xfrm>
          <a:prstGeom prst="line">
            <a:avLst/>
          </a:prstGeom>
          <a:noFill/>
          <a:ln w="57150">
            <a:solidFill>
              <a:srgbClr val="E2E3E3"/>
            </a:solidFill>
            <a:miter lim="800000"/>
            <a:headEnd/>
            <a:tailEnd/>
          </a:ln>
        </p:spPr>
        <p:txBody>
          <a:bodyPr lIns="0" tIns="0" rIns="0" bIns="0">
            <a:prstTxWarp prst="textNoShape">
              <a:avLst/>
            </a:prstTxWarp>
          </a:bodyPr>
          <a:lstStyle/>
          <a:p>
            <a:pPr>
              <a:defRPr/>
            </a:pPr>
            <a:endParaRPr lang="en-US" sz="4124"/>
          </a:p>
        </p:txBody>
      </p:sp>
      <p:pic>
        <p:nvPicPr>
          <p:cNvPr id="8" name="Picture 2" descr="C:\Users\Angela\_Mine\UTIAS\Admin\Logos\UTIAS_Signature_Package\UTIAS UT Signature 2010 Package\PowerPoint\UTIAS UT Signature RGB Black 2010.t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7896" y="2202730"/>
            <a:ext cx="9696748" cy="17682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ctrTitle"/>
          </p:nvPr>
        </p:nvSpPr>
        <p:spPr>
          <a:xfrm>
            <a:off x="846695" y="5188807"/>
            <a:ext cx="15646877" cy="830997"/>
          </a:xfrm>
          <a:prstGeom prst="rect">
            <a:avLst/>
          </a:prstGeom>
        </p:spPr>
        <p:txBody>
          <a:bodyPr anchor="b">
            <a:spAutoFit/>
          </a:bodyPr>
          <a:lstStyle>
            <a:lvl1pPr>
              <a:lnSpc>
                <a:spcPct val="100000"/>
              </a:lnSpc>
              <a:defRPr sz="4835">
                <a:solidFill>
                  <a:schemeClr val="tx1"/>
                </a:solidFill>
              </a:defRPr>
            </a:lvl1pPr>
          </a:lstStyle>
          <a:p>
            <a:endParaRPr lang="en-US"/>
          </a:p>
        </p:txBody>
      </p:sp>
      <p:sp>
        <p:nvSpPr>
          <p:cNvPr id="6" name="Subtitle 2"/>
          <p:cNvSpPr>
            <a:spLocks noGrp="1"/>
          </p:cNvSpPr>
          <p:nvPr>
            <p:ph type="subTitle" idx="1"/>
          </p:nvPr>
        </p:nvSpPr>
        <p:spPr>
          <a:xfrm>
            <a:off x="846695" y="6729063"/>
            <a:ext cx="15646877" cy="526581"/>
          </a:xfrm>
          <a:prstGeom prst="rect">
            <a:avLst/>
          </a:prstGeom>
        </p:spPr>
        <p:txBody>
          <a:bodyPr>
            <a:spAutoFit/>
          </a:bodyPr>
          <a:lstStyle>
            <a:lvl1pPr marL="0" marR="0" indent="0" algn="l" defTabSz="914125" rtl="0" eaLnBrk="0" fontAlgn="base" latinLnBrk="0" hangingPunct="0">
              <a:lnSpc>
                <a:spcPts val="3600"/>
              </a:lnSpc>
              <a:spcBef>
                <a:spcPts val="0"/>
              </a:spcBef>
              <a:spcAft>
                <a:spcPct val="0"/>
              </a:spcAft>
              <a:buClrTx/>
              <a:buSzTx/>
              <a:buFontTx/>
              <a:buNone/>
              <a:tabLst/>
              <a:defRPr>
                <a:solidFill>
                  <a:srgbClr val="3E3D40"/>
                </a:solidFill>
              </a:defRPr>
            </a:lvl1pPr>
            <a:lvl2pPr marL="457061" indent="0" algn="ctr">
              <a:buNone/>
              <a:defRPr/>
            </a:lvl2pPr>
            <a:lvl3pPr marL="914125" indent="0" algn="ctr">
              <a:buNone/>
              <a:defRPr/>
            </a:lvl3pPr>
            <a:lvl4pPr marL="1371184" indent="0" algn="ctr">
              <a:buNone/>
              <a:defRPr/>
            </a:lvl4pPr>
            <a:lvl5pPr marL="1828248" indent="0" algn="ctr">
              <a:buNone/>
              <a:defRPr/>
            </a:lvl5pPr>
            <a:lvl6pPr marL="2285310" indent="0" algn="ctr">
              <a:buNone/>
              <a:defRPr/>
            </a:lvl6pPr>
            <a:lvl7pPr marL="2742371" indent="0" algn="ctr">
              <a:buNone/>
              <a:defRPr/>
            </a:lvl7pPr>
            <a:lvl8pPr marL="3199435" indent="0" algn="ctr">
              <a:buNone/>
              <a:defRPr/>
            </a:lvl8pPr>
            <a:lvl9pPr marL="3656498" indent="0" algn="ctr">
              <a:buNone/>
              <a:defRPr/>
            </a:lvl9pPr>
          </a:lstStyle>
          <a:p>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417969" y="7768394"/>
            <a:ext cx="2090425" cy="1655097"/>
          </a:xfrm>
          <a:prstGeom prst="rect">
            <a:avLst/>
          </a:prstGeom>
        </p:spPr>
      </p:pic>
    </p:spTree>
    <p:extLst>
      <p:ext uri="{BB962C8B-B14F-4D97-AF65-F5344CB8AC3E}">
        <p14:creationId xmlns:p14="http://schemas.microsoft.com/office/powerpoint/2010/main" val="254221431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You">
    <p:spTree>
      <p:nvGrpSpPr>
        <p:cNvPr id="1" name=""/>
        <p:cNvGrpSpPr/>
        <p:nvPr/>
      </p:nvGrpSpPr>
      <p:grpSpPr>
        <a:xfrm>
          <a:off x="0" y="0"/>
          <a:ext cx="0" cy="0"/>
          <a:chOff x="0" y="0"/>
          <a:chExt cx="0" cy="0"/>
        </a:xfrm>
      </p:grpSpPr>
      <p:sp>
        <p:nvSpPr>
          <p:cNvPr id="9" name="Line 3"/>
          <p:cNvSpPr>
            <a:spLocks noChangeShapeType="1"/>
          </p:cNvSpPr>
          <p:nvPr userDrawn="1"/>
        </p:nvSpPr>
        <p:spPr bwMode="auto">
          <a:xfrm rot="10800000" flipH="1">
            <a:off x="857279" y="6324108"/>
            <a:ext cx="15651112" cy="3174"/>
          </a:xfrm>
          <a:prstGeom prst="line">
            <a:avLst/>
          </a:prstGeom>
          <a:noFill/>
          <a:ln w="57150">
            <a:solidFill>
              <a:srgbClr val="E2E3E3"/>
            </a:solidFill>
            <a:miter lim="800000"/>
            <a:headEnd/>
            <a:tailEnd/>
          </a:ln>
        </p:spPr>
        <p:txBody>
          <a:bodyPr lIns="0" tIns="0" rIns="0" bIns="0">
            <a:prstTxWarp prst="textNoShape">
              <a:avLst/>
            </a:prstTxWarp>
          </a:bodyPr>
          <a:lstStyle/>
          <a:p>
            <a:pPr>
              <a:defRPr/>
            </a:pPr>
            <a:endParaRPr lang="en-US" sz="4124"/>
          </a:p>
        </p:txBody>
      </p:sp>
      <p:pic>
        <p:nvPicPr>
          <p:cNvPr id="8" name="Picture 2" descr="C:\Users\Angela\_Mine\UTIAS\Admin\Logos\UTIAS_Signature_Package\UTIAS UT Signature 2010 Package\PowerPoint\UTIAS UT Signature RGB Black 2010.t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7896" y="2202730"/>
            <a:ext cx="9696748" cy="17682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ctrTitle"/>
          </p:nvPr>
        </p:nvSpPr>
        <p:spPr>
          <a:xfrm>
            <a:off x="846695" y="5188807"/>
            <a:ext cx="15646877" cy="830997"/>
          </a:xfrm>
          <a:prstGeom prst="rect">
            <a:avLst/>
          </a:prstGeom>
        </p:spPr>
        <p:txBody>
          <a:bodyPr anchor="b">
            <a:spAutoFit/>
          </a:bodyPr>
          <a:lstStyle>
            <a:lvl1pPr>
              <a:lnSpc>
                <a:spcPct val="100000"/>
              </a:lnSpc>
              <a:defRPr sz="4835">
                <a:solidFill>
                  <a:schemeClr val="tx1"/>
                </a:solidFill>
              </a:defRPr>
            </a:lvl1pPr>
          </a:lstStyle>
          <a:p>
            <a:endParaRPr lang="en-US"/>
          </a:p>
        </p:txBody>
      </p:sp>
      <p:sp>
        <p:nvSpPr>
          <p:cNvPr id="6" name="Subtitle 2"/>
          <p:cNvSpPr>
            <a:spLocks noGrp="1"/>
          </p:cNvSpPr>
          <p:nvPr>
            <p:ph type="subTitle" idx="1"/>
          </p:nvPr>
        </p:nvSpPr>
        <p:spPr>
          <a:xfrm>
            <a:off x="846695" y="6729063"/>
            <a:ext cx="15646877" cy="526581"/>
          </a:xfrm>
          <a:prstGeom prst="rect">
            <a:avLst/>
          </a:prstGeom>
        </p:spPr>
        <p:txBody>
          <a:bodyPr>
            <a:spAutoFit/>
          </a:bodyPr>
          <a:lstStyle>
            <a:lvl1pPr marL="0" marR="0" indent="0" algn="l" defTabSz="914125" rtl="0" eaLnBrk="0" fontAlgn="base" latinLnBrk="0" hangingPunct="0">
              <a:lnSpc>
                <a:spcPts val="3600"/>
              </a:lnSpc>
              <a:spcBef>
                <a:spcPts val="0"/>
              </a:spcBef>
              <a:spcAft>
                <a:spcPct val="0"/>
              </a:spcAft>
              <a:buClrTx/>
              <a:buSzTx/>
              <a:buFontTx/>
              <a:buNone/>
              <a:tabLst/>
              <a:defRPr>
                <a:solidFill>
                  <a:srgbClr val="3E3D40"/>
                </a:solidFill>
              </a:defRPr>
            </a:lvl1pPr>
            <a:lvl2pPr marL="457061" indent="0" algn="ctr">
              <a:buNone/>
              <a:defRPr/>
            </a:lvl2pPr>
            <a:lvl3pPr marL="914125" indent="0" algn="ctr">
              <a:buNone/>
              <a:defRPr/>
            </a:lvl3pPr>
            <a:lvl4pPr marL="1371184" indent="0" algn="ctr">
              <a:buNone/>
              <a:defRPr/>
            </a:lvl4pPr>
            <a:lvl5pPr marL="1828248" indent="0" algn="ctr">
              <a:buNone/>
              <a:defRPr/>
            </a:lvl5pPr>
            <a:lvl6pPr marL="2285310" indent="0" algn="ctr">
              <a:buNone/>
              <a:defRPr/>
            </a:lvl6pPr>
            <a:lvl7pPr marL="2742371" indent="0" algn="ctr">
              <a:buNone/>
              <a:defRPr/>
            </a:lvl7pPr>
            <a:lvl8pPr marL="3199435" indent="0" algn="ctr">
              <a:buNone/>
              <a:defRPr/>
            </a:lvl8pPr>
            <a:lvl9pPr marL="3656498" indent="0" algn="ctr">
              <a:buNone/>
              <a:defRPr/>
            </a:lvl9pPr>
          </a:lstStyle>
          <a:p>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417969" y="7768394"/>
            <a:ext cx="2090425" cy="1655097"/>
          </a:xfrm>
          <a:prstGeom prst="rect">
            <a:avLst/>
          </a:prstGeom>
        </p:spPr>
      </p:pic>
    </p:spTree>
    <p:extLst>
      <p:ext uri="{BB962C8B-B14F-4D97-AF65-F5344CB8AC3E}">
        <p14:creationId xmlns:p14="http://schemas.microsoft.com/office/powerpoint/2010/main" val="117357919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hankYou">
    <p:spTree>
      <p:nvGrpSpPr>
        <p:cNvPr id="1" name=""/>
        <p:cNvGrpSpPr/>
        <p:nvPr/>
      </p:nvGrpSpPr>
      <p:grpSpPr>
        <a:xfrm>
          <a:off x="0" y="0"/>
          <a:ext cx="0" cy="0"/>
          <a:chOff x="0" y="0"/>
          <a:chExt cx="0" cy="0"/>
        </a:xfrm>
      </p:grpSpPr>
      <p:sp>
        <p:nvSpPr>
          <p:cNvPr id="7" name="Line 3"/>
          <p:cNvSpPr>
            <a:spLocks noChangeShapeType="1"/>
          </p:cNvSpPr>
          <p:nvPr userDrawn="1"/>
        </p:nvSpPr>
        <p:spPr bwMode="auto">
          <a:xfrm rot="10800000" flipH="1">
            <a:off x="857279" y="3755131"/>
            <a:ext cx="15651112" cy="3174"/>
          </a:xfrm>
          <a:prstGeom prst="line">
            <a:avLst/>
          </a:prstGeom>
          <a:noFill/>
          <a:ln w="76200">
            <a:solidFill>
              <a:srgbClr val="BCBDBD">
                <a:alpha val="65098"/>
              </a:srgbClr>
            </a:solidFill>
            <a:miter lim="800000"/>
            <a:headEnd/>
            <a:tailEnd/>
          </a:ln>
        </p:spPr>
        <p:txBody>
          <a:bodyPr lIns="0" tIns="0" rIns="0" bIns="0">
            <a:prstTxWarp prst="textNoShape">
              <a:avLst/>
            </a:prstTxWarp>
          </a:bodyPr>
          <a:lstStyle/>
          <a:p>
            <a:pPr>
              <a:defRPr/>
            </a:pPr>
            <a:endParaRPr lang="en-US" sz="4124"/>
          </a:p>
        </p:txBody>
      </p:sp>
      <p:sp>
        <p:nvSpPr>
          <p:cNvPr id="10" name="Title 1"/>
          <p:cNvSpPr>
            <a:spLocks noGrp="1"/>
          </p:cNvSpPr>
          <p:nvPr>
            <p:ph type="ctrTitle" hasCustomPrompt="1"/>
          </p:nvPr>
        </p:nvSpPr>
        <p:spPr>
          <a:xfrm>
            <a:off x="846695" y="2576287"/>
            <a:ext cx="15646877" cy="830997"/>
          </a:xfrm>
          <a:prstGeom prst="rect">
            <a:avLst/>
          </a:prstGeom>
        </p:spPr>
        <p:txBody>
          <a:bodyPr anchor="b">
            <a:spAutoFit/>
          </a:bodyPr>
          <a:lstStyle>
            <a:lvl1pPr>
              <a:lnSpc>
                <a:spcPct val="100000"/>
              </a:lnSpc>
              <a:defRPr sz="4835">
                <a:solidFill>
                  <a:schemeClr val="tx1"/>
                </a:solidFill>
              </a:defRPr>
            </a:lvl1pPr>
          </a:lstStyle>
          <a:p>
            <a:r>
              <a:rPr lang="en-US"/>
              <a:t>Thank you!</a:t>
            </a:r>
          </a:p>
        </p:txBody>
      </p:sp>
      <p:sp>
        <p:nvSpPr>
          <p:cNvPr id="12" name="Subtitle 2"/>
          <p:cNvSpPr>
            <a:spLocks noGrp="1"/>
          </p:cNvSpPr>
          <p:nvPr>
            <p:ph type="subTitle" idx="1"/>
          </p:nvPr>
        </p:nvSpPr>
        <p:spPr>
          <a:xfrm>
            <a:off x="846695" y="3971402"/>
            <a:ext cx="15646877" cy="526581"/>
          </a:xfrm>
          <a:prstGeom prst="rect">
            <a:avLst/>
          </a:prstGeom>
        </p:spPr>
        <p:txBody>
          <a:bodyPr>
            <a:spAutoFit/>
          </a:bodyPr>
          <a:lstStyle>
            <a:lvl1pPr marL="0" marR="0" indent="0" algn="l" defTabSz="914125" rtl="0" eaLnBrk="0" fontAlgn="base" latinLnBrk="0" hangingPunct="0">
              <a:lnSpc>
                <a:spcPts val="3600"/>
              </a:lnSpc>
              <a:spcBef>
                <a:spcPts val="0"/>
              </a:spcBef>
              <a:spcAft>
                <a:spcPct val="0"/>
              </a:spcAft>
              <a:buClrTx/>
              <a:buSzTx/>
              <a:buFontTx/>
              <a:buNone/>
              <a:tabLst/>
              <a:defRPr>
                <a:solidFill>
                  <a:srgbClr val="3E3D40"/>
                </a:solidFill>
              </a:defRPr>
            </a:lvl1pPr>
            <a:lvl2pPr marL="457061" indent="0" algn="ctr">
              <a:buNone/>
              <a:defRPr/>
            </a:lvl2pPr>
            <a:lvl3pPr marL="914125" indent="0" algn="ctr">
              <a:buNone/>
              <a:defRPr/>
            </a:lvl3pPr>
            <a:lvl4pPr marL="1371184" indent="0" algn="ctr">
              <a:buNone/>
              <a:defRPr/>
            </a:lvl4pPr>
            <a:lvl5pPr marL="1828248" indent="0" algn="ctr">
              <a:buNone/>
              <a:defRPr/>
            </a:lvl5pPr>
            <a:lvl6pPr marL="2285310" indent="0" algn="ctr">
              <a:buNone/>
              <a:defRPr/>
            </a:lvl6pPr>
            <a:lvl7pPr marL="2742371" indent="0" algn="ctr">
              <a:buNone/>
              <a:defRPr/>
            </a:lvl7pPr>
            <a:lvl8pPr marL="3199435" indent="0" algn="ctr">
              <a:buNone/>
              <a:defRPr/>
            </a:lvl8pPr>
            <a:lvl9pPr marL="3656498" indent="0" algn="ctr">
              <a:buNone/>
              <a:defRPr/>
            </a:lvl9pPr>
          </a:lstStyle>
          <a:p>
            <a:endParaRPr lang="en-US"/>
          </a:p>
        </p:txBody>
      </p:sp>
      <p:grpSp>
        <p:nvGrpSpPr>
          <p:cNvPr id="13" name="Group 12"/>
          <p:cNvGrpSpPr/>
          <p:nvPr userDrawn="1"/>
        </p:nvGrpSpPr>
        <p:grpSpPr>
          <a:xfrm>
            <a:off x="13220964" y="2"/>
            <a:ext cx="3418654" cy="998538"/>
            <a:chOff x="9640381" y="273698"/>
            <a:chExt cx="2838949" cy="1105653"/>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70800" b="14231"/>
            <a:stretch/>
          </p:blipFill>
          <p:spPr>
            <a:xfrm>
              <a:off x="11403850" y="273698"/>
              <a:ext cx="1075480" cy="1105653"/>
            </a:xfrm>
            <a:prstGeom prst="rect">
              <a:avLst/>
            </a:prstGeom>
          </p:spPr>
        </p:pic>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r="51672" b="14901"/>
            <a:stretch/>
          </p:blipFill>
          <p:spPr>
            <a:xfrm>
              <a:off x="9640381" y="273698"/>
              <a:ext cx="1794006" cy="1105653"/>
            </a:xfrm>
            <a:prstGeom prst="rect">
              <a:avLst/>
            </a:prstGeom>
          </p:spPr>
        </p:pic>
      </p:grpSp>
      <p:pic>
        <p:nvPicPr>
          <p:cNvPr id="16"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a:stretch/>
        </p:blipFill>
        <p:spPr bwMode="auto">
          <a:xfrm>
            <a:off x="14038198" y="975027"/>
            <a:ext cx="2612653" cy="640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 Placeholder 17"/>
          <p:cNvSpPr>
            <a:spLocks noGrp="1"/>
          </p:cNvSpPr>
          <p:nvPr>
            <p:ph type="body" sz="quarter" idx="10" hasCustomPrompt="1"/>
          </p:nvPr>
        </p:nvSpPr>
        <p:spPr>
          <a:xfrm>
            <a:off x="876633" y="4485576"/>
            <a:ext cx="7000029" cy="871536"/>
          </a:xfrm>
        </p:spPr>
        <p:txBody>
          <a:bodyPr/>
          <a:lstStyle>
            <a:lvl1pPr marL="0" indent="0">
              <a:buNone/>
              <a:defRPr>
                <a:solidFill>
                  <a:srgbClr val="3E3D40"/>
                </a:solidFill>
              </a:defRPr>
            </a:lvl1pPr>
          </a:lstStyle>
          <a:p>
            <a:pPr lvl="0"/>
            <a:r>
              <a:rPr lang="en-US"/>
              <a:t>&lt;emaik@email.edu&gt;</a:t>
            </a:r>
          </a:p>
        </p:txBody>
      </p:sp>
      <p:pic>
        <p:nvPicPr>
          <p:cNvPr id="29" name="Picture 2" descr="C:\Users\Angela\_Mine\UTIAS\Admin\Logos\UTIAS_Signature_Package\UTIAS UT Signature 2010 Package\PowerPoint\UTIAS UT Signature RGB Black 2010.ti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2436" y="7953829"/>
            <a:ext cx="8538100" cy="155692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478932" y="7024915"/>
            <a:ext cx="3029458" cy="2398576"/>
          </a:xfrm>
          <a:prstGeom prst="rect">
            <a:avLst/>
          </a:prstGeom>
        </p:spPr>
      </p:pic>
    </p:spTree>
    <p:extLst>
      <p:ext uri="{BB962C8B-B14F-4D97-AF65-F5344CB8AC3E}">
        <p14:creationId xmlns:p14="http://schemas.microsoft.com/office/powerpoint/2010/main" val="384459850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ThankYou">
    <p:spTree>
      <p:nvGrpSpPr>
        <p:cNvPr id="1" name=""/>
        <p:cNvGrpSpPr/>
        <p:nvPr/>
      </p:nvGrpSpPr>
      <p:grpSpPr>
        <a:xfrm>
          <a:off x="0" y="0"/>
          <a:ext cx="0" cy="0"/>
          <a:chOff x="0" y="0"/>
          <a:chExt cx="0" cy="0"/>
        </a:xfrm>
      </p:grpSpPr>
      <p:grpSp>
        <p:nvGrpSpPr>
          <p:cNvPr id="20" name="Group 19"/>
          <p:cNvGrpSpPr/>
          <p:nvPr userDrawn="1"/>
        </p:nvGrpSpPr>
        <p:grpSpPr>
          <a:xfrm>
            <a:off x="13956256" y="1"/>
            <a:ext cx="2683362" cy="783770"/>
            <a:chOff x="9640381" y="273698"/>
            <a:chExt cx="2838949" cy="1105653"/>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70800" b="14231"/>
            <a:stretch/>
          </p:blipFill>
          <p:spPr>
            <a:xfrm>
              <a:off x="11403850" y="273698"/>
              <a:ext cx="1075480" cy="1105653"/>
            </a:xfrm>
            <a:prstGeom prst="rect">
              <a:avLst/>
            </a:prstGeom>
          </p:spPr>
        </p:pic>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r="51672" b="14901"/>
            <a:stretch/>
          </p:blipFill>
          <p:spPr>
            <a:xfrm>
              <a:off x="9640381" y="273698"/>
              <a:ext cx="1794006" cy="1105653"/>
            </a:xfrm>
            <a:prstGeom prst="rect">
              <a:avLst/>
            </a:prstGeom>
          </p:spPr>
        </p:pic>
      </p:grpSp>
      <p:pic>
        <p:nvPicPr>
          <p:cNvPr id="23"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a:stretch/>
        </p:blipFill>
        <p:spPr bwMode="auto">
          <a:xfrm>
            <a:off x="14613943" y="787758"/>
            <a:ext cx="2126629" cy="521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 Placeholder 17"/>
          <p:cNvSpPr>
            <a:spLocks noGrp="1"/>
          </p:cNvSpPr>
          <p:nvPr>
            <p:ph type="body" sz="quarter" idx="10" hasCustomPrompt="1"/>
          </p:nvPr>
        </p:nvSpPr>
        <p:spPr>
          <a:xfrm>
            <a:off x="7534063" y="4041740"/>
            <a:ext cx="7000029" cy="871536"/>
          </a:xfrm>
        </p:spPr>
        <p:txBody>
          <a:bodyPr/>
          <a:lstStyle>
            <a:lvl1pPr marL="0" indent="0">
              <a:buNone/>
              <a:defRPr>
                <a:solidFill>
                  <a:srgbClr val="3E3D40"/>
                </a:solidFill>
              </a:defRPr>
            </a:lvl1pPr>
          </a:lstStyle>
          <a:p>
            <a:pPr lvl="0"/>
            <a:r>
              <a:rPr lang="en-US"/>
              <a:t>&lt;emaik@email.edu&gt;</a:t>
            </a:r>
          </a:p>
        </p:txBody>
      </p:sp>
      <p:sp>
        <p:nvSpPr>
          <p:cNvPr id="25" name="Title 1"/>
          <p:cNvSpPr txBox="1">
            <a:spLocks/>
          </p:cNvSpPr>
          <p:nvPr userDrawn="1"/>
        </p:nvSpPr>
        <p:spPr>
          <a:xfrm>
            <a:off x="669804" y="3152098"/>
            <a:ext cx="6011818" cy="1476375"/>
          </a:xfrm>
          <a:prstGeom prst="rect">
            <a:avLst/>
          </a:prstGeom>
        </p:spPr>
        <p:txBody>
          <a:bodyPr vert="horz" lIns="91432" tIns="45716" rIns="91432" bIns="45716" rtlCol="0" anchor="ctr">
            <a:noAutofit/>
          </a:bodyPr>
          <a:lstStyle>
            <a:lvl1pPr algn="l" rtl="0" eaLnBrk="0" fontAlgn="base" hangingPunct="0">
              <a:spcBef>
                <a:spcPct val="0"/>
              </a:spcBef>
              <a:spcAft>
                <a:spcPct val="0"/>
              </a:spcAft>
              <a:defRPr sz="3200">
                <a:solidFill>
                  <a:srgbClr val="58585A"/>
                </a:solidFill>
                <a:latin typeface="+mj-lt"/>
                <a:ea typeface="+mj-ea"/>
                <a:cs typeface="HelveticaNeueLT Std Bold"/>
                <a:sym typeface="Helvetica Neue" charset="0"/>
              </a:defRPr>
            </a:lvl1pPr>
            <a:lvl2pPr algn="l" rtl="0" eaLnBrk="0" fontAlgn="base" hangingPunct="0">
              <a:spcBef>
                <a:spcPct val="0"/>
              </a:spcBef>
              <a:spcAft>
                <a:spcPct val="0"/>
              </a:spcAft>
              <a:defRPr sz="3700">
                <a:solidFill>
                  <a:srgbClr val="091332"/>
                </a:solidFill>
                <a:latin typeface="HelveticaNeueLT Std" charset="0"/>
                <a:ea typeface="ヒラギノ角ゴ ProN W6" pitchFamily="-65" charset="-128"/>
                <a:cs typeface="HelveticaNeueLT Std Bold" charset="0"/>
                <a:sym typeface="Helvetica Neue" charset="0"/>
              </a:defRPr>
            </a:lvl2pPr>
            <a:lvl3pPr algn="l" rtl="0" eaLnBrk="0" fontAlgn="base" hangingPunct="0">
              <a:spcBef>
                <a:spcPct val="0"/>
              </a:spcBef>
              <a:spcAft>
                <a:spcPct val="0"/>
              </a:spcAft>
              <a:defRPr sz="3700">
                <a:solidFill>
                  <a:srgbClr val="091332"/>
                </a:solidFill>
                <a:latin typeface="HelveticaNeueLT Std" charset="0"/>
                <a:ea typeface="ヒラギノ角ゴ ProN W6" pitchFamily="-65" charset="-128"/>
                <a:cs typeface="HelveticaNeueLT Std Bold" charset="0"/>
                <a:sym typeface="Helvetica Neue" charset="0"/>
              </a:defRPr>
            </a:lvl3pPr>
            <a:lvl4pPr algn="l" rtl="0" eaLnBrk="0" fontAlgn="base" hangingPunct="0">
              <a:spcBef>
                <a:spcPct val="0"/>
              </a:spcBef>
              <a:spcAft>
                <a:spcPct val="0"/>
              </a:spcAft>
              <a:defRPr sz="3700">
                <a:solidFill>
                  <a:srgbClr val="091332"/>
                </a:solidFill>
                <a:latin typeface="HelveticaNeueLT Std" charset="0"/>
                <a:ea typeface="ヒラギノ角ゴ ProN W6" pitchFamily="-65" charset="-128"/>
                <a:cs typeface="HelveticaNeueLT Std Bold" charset="0"/>
                <a:sym typeface="Helvetica Neue" charset="0"/>
              </a:defRPr>
            </a:lvl4pPr>
            <a:lvl5pPr algn="l" rtl="0" eaLnBrk="0" fontAlgn="base" hangingPunct="0">
              <a:spcBef>
                <a:spcPct val="0"/>
              </a:spcBef>
              <a:spcAft>
                <a:spcPct val="0"/>
              </a:spcAft>
              <a:defRPr sz="3700">
                <a:solidFill>
                  <a:srgbClr val="091332"/>
                </a:solidFill>
                <a:latin typeface="HelveticaNeueLT Std" charset="0"/>
                <a:ea typeface="ヒラギノ角ゴ ProN W6" pitchFamily="-65" charset="-128"/>
                <a:cs typeface="HelveticaNeueLT Std Bold" charset="0"/>
                <a:sym typeface="Helvetica Neue" charset="0"/>
              </a:defRPr>
            </a:lvl5pPr>
            <a:lvl6pPr marL="457108" algn="l" rtl="0" fontAlgn="base">
              <a:lnSpc>
                <a:spcPts val="5998"/>
              </a:lnSpc>
              <a:spcBef>
                <a:spcPct val="0"/>
              </a:spcBef>
              <a:spcAft>
                <a:spcPct val="0"/>
              </a:spcAft>
              <a:defRPr sz="6100"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6pPr>
            <a:lvl7pPr marL="914218" algn="l" rtl="0" fontAlgn="base">
              <a:lnSpc>
                <a:spcPts val="5998"/>
              </a:lnSpc>
              <a:spcBef>
                <a:spcPct val="0"/>
              </a:spcBef>
              <a:spcAft>
                <a:spcPct val="0"/>
              </a:spcAft>
              <a:defRPr sz="6100"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7pPr>
            <a:lvl8pPr marL="1371326" algn="l" rtl="0" fontAlgn="base">
              <a:lnSpc>
                <a:spcPts val="5998"/>
              </a:lnSpc>
              <a:spcBef>
                <a:spcPct val="0"/>
              </a:spcBef>
              <a:spcAft>
                <a:spcPct val="0"/>
              </a:spcAft>
              <a:defRPr sz="6100"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8pPr>
            <a:lvl9pPr marL="1828436" algn="l" rtl="0" fontAlgn="base">
              <a:lnSpc>
                <a:spcPts val="5998"/>
              </a:lnSpc>
              <a:spcBef>
                <a:spcPct val="0"/>
              </a:spcBef>
              <a:spcAft>
                <a:spcPct val="0"/>
              </a:spcAft>
              <a:defRPr sz="6100"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9pPr>
          </a:lstStyle>
          <a:p>
            <a:pPr algn="r"/>
            <a:r>
              <a:rPr lang="en-US" sz="6542" kern="0"/>
              <a:t>Thank you!</a:t>
            </a:r>
            <a:endParaRPr lang="en-US" sz="1849" kern="0"/>
          </a:p>
        </p:txBody>
      </p:sp>
      <p:cxnSp>
        <p:nvCxnSpPr>
          <p:cNvPr id="26" name="Straight Connector 6"/>
          <p:cNvCxnSpPr>
            <a:cxnSpLocks noChangeShapeType="1"/>
          </p:cNvCxnSpPr>
          <p:nvPr userDrawn="1"/>
        </p:nvCxnSpPr>
        <p:spPr bwMode="auto">
          <a:xfrm rot="5400000">
            <a:off x="5355243" y="4228043"/>
            <a:ext cx="3429001" cy="2118"/>
          </a:xfrm>
          <a:prstGeom prst="line">
            <a:avLst/>
          </a:prstGeom>
          <a:noFill/>
          <a:ln w="25400">
            <a:solidFill>
              <a:srgbClr val="58585A"/>
            </a:solidFill>
            <a:round/>
            <a:headEnd/>
            <a:tailEnd/>
          </a:ln>
          <a:extLst>
            <a:ext uri="{909E8E84-426E-40DD-AFC4-6F175D3DCCD1}">
              <a14:hiddenFill xmlns:a14="http://schemas.microsoft.com/office/drawing/2010/main">
                <a:noFill/>
              </a14:hiddenFill>
            </a:ext>
          </a:extLst>
        </p:spPr>
      </p:cxnSp>
      <p:pic>
        <p:nvPicPr>
          <p:cNvPr id="27" name="Picture 2" descr="C:\Users\Angela\_Mine\UTIAS\Admin\Logos\UTIAS_Signature_Package\UTIAS UT Signature 2010 Package\PowerPoint\UTIAS UT Signature RGB Black 2010.ti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2437" y="8444311"/>
            <a:ext cx="5848318" cy="10664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417969" y="7768394"/>
            <a:ext cx="2090425" cy="1655097"/>
          </a:xfrm>
          <a:prstGeom prst="rect">
            <a:avLst/>
          </a:prstGeom>
        </p:spPr>
      </p:pic>
      <p:sp>
        <p:nvSpPr>
          <p:cNvPr id="29" name="Subtitle 2"/>
          <p:cNvSpPr>
            <a:spLocks noGrp="1"/>
          </p:cNvSpPr>
          <p:nvPr>
            <p:ph type="subTitle" idx="1"/>
          </p:nvPr>
        </p:nvSpPr>
        <p:spPr>
          <a:xfrm>
            <a:off x="7504126" y="3527566"/>
            <a:ext cx="7610707" cy="526581"/>
          </a:xfrm>
          <a:prstGeom prst="rect">
            <a:avLst/>
          </a:prstGeom>
        </p:spPr>
        <p:txBody>
          <a:bodyPr wrap="square">
            <a:spAutoFit/>
          </a:bodyPr>
          <a:lstStyle>
            <a:lvl1pPr marL="0" marR="0" indent="0" algn="l" defTabSz="914125" rtl="0" eaLnBrk="0" fontAlgn="base" latinLnBrk="0" hangingPunct="0">
              <a:lnSpc>
                <a:spcPts val="3600"/>
              </a:lnSpc>
              <a:spcBef>
                <a:spcPts val="0"/>
              </a:spcBef>
              <a:spcAft>
                <a:spcPct val="0"/>
              </a:spcAft>
              <a:buClrTx/>
              <a:buSzTx/>
              <a:buFontTx/>
              <a:buNone/>
              <a:tabLst/>
              <a:defRPr>
                <a:solidFill>
                  <a:srgbClr val="3E3D40"/>
                </a:solidFill>
              </a:defRPr>
            </a:lvl1pPr>
            <a:lvl2pPr marL="457061" indent="0" algn="ctr">
              <a:buNone/>
              <a:defRPr/>
            </a:lvl2pPr>
            <a:lvl3pPr marL="914125" indent="0" algn="ctr">
              <a:buNone/>
              <a:defRPr/>
            </a:lvl3pPr>
            <a:lvl4pPr marL="1371184" indent="0" algn="ctr">
              <a:buNone/>
              <a:defRPr/>
            </a:lvl4pPr>
            <a:lvl5pPr marL="1828248" indent="0" algn="ctr">
              <a:buNone/>
              <a:defRPr/>
            </a:lvl5pPr>
            <a:lvl6pPr marL="2285310" indent="0" algn="ctr">
              <a:buNone/>
              <a:defRPr/>
            </a:lvl6pPr>
            <a:lvl7pPr marL="2742371" indent="0" algn="ctr">
              <a:buNone/>
              <a:defRPr/>
            </a:lvl7pPr>
            <a:lvl8pPr marL="3199435" indent="0" algn="ctr">
              <a:buNone/>
              <a:defRPr/>
            </a:lvl8pPr>
            <a:lvl9pPr marL="3656498" indent="0" algn="ctr">
              <a:buNone/>
              <a:defRPr/>
            </a:lvl9pPr>
          </a:lstStyle>
          <a:p>
            <a:endParaRPr lang="en-US"/>
          </a:p>
        </p:txBody>
      </p:sp>
    </p:spTree>
    <p:extLst>
      <p:ext uri="{BB962C8B-B14F-4D97-AF65-F5344CB8AC3E}">
        <p14:creationId xmlns:p14="http://schemas.microsoft.com/office/powerpoint/2010/main" val="159267794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in Sli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3413">
                <a:solidFill>
                  <a:srgbClr val="58585A"/>
                </a:solidFill>
              </a:defRPr>
            </a:lvl1pPr>
          </a:lstStyle>
          <a:p>
            <a:r>
              <a:rPr lang="en-US"/>
              <a:t>Click to edit Master title style</a:t>
            </a:r>
            <a:endParaRPr lang="en-CA"/>
          </a:p>
        </p:txBody>
      </p:sp>
      <p:sp>
        <p:nvSpPr>
          <p:cNvPr id="10" name="Content Placeholder 9"/>
          <p:cNvSpPr>
            <a:spLocks noGrp="1"/>
          </p:cNvSpPr>
          <p:nvPr>
            <p:ph sz="quarter" idx="12"/>
          </p:nvPr>
        </p:nvSpPr>
        <p:spPr>
          <a:xfrm>
            <a:off x="1018152" y="1592263"/>
            <a:ext cx="15831032" cy="7243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1" name="Footer Placeholder 10"/>
          <p:cNvSpPr>
            <a:spLocks noGrp="1"/>
          </p:cNvSpPr>
          <p:nvPr>
            <p:ph type="ftr" sz="quarter" idx="13"/>
          </p:nvPr>
        </p:nvSpPr>
        <p:spPr/>
        <p:txBody>
          <a:bodyPr/>
          <a:lstStyle>
            <a:lvl1pPr>
              <a:defRPr>
                <a:latin typeface="Calibri Light" panose="020F0302020204030204" pitchFamily="34" charset="0"/>
              </a:defRPr>
            </a:lvl1pPr>
          </a:lstStyle>
          <a:p>
            <a:r>
              <a:rPr lang="en-US" sz="1564">
                <a:solidFill>
                  <a:srgbClr val="081025"/>
                </a:solidFill>
              </a:rPr>
              <a:t>Angela Schoellig</a:t>
            </a:r>
          </a:p>
        </p:txBody>
      </p:sp>
      <p:sp>
        <p:nvSpPr>
          <p:cNvPr id="12" name="Slide Number Placeholder 11"/>
          <p:cNvSpPr>
            <a:spLocks noGrp="1"/>
          </p:cNvSpPr>
          <p:nvPr>
            <p:ph type="sldNum" sz="quarter" idx="14"/>
          </p:nvPr>
        </p:nvSpPr>
        <p:spPr/>
        <p:txBody>
          <a:bodyPr/>
          <a:lstStyle>
            <a:lvl1pPr>
              <a:defRPr>
                <a:latin typeface="Calibri Light" panose="020F0302020204030204" pitchFamily="34" charset="0"/>
              </a:defRPr>
            </a:lvl1pPr>
          </a:lstStyle>
          <a:p>
            <a:fld id="{8DAF2FF1-0F85-5948-B45D-85D15C7A6F9F}" type="slidenum">
              <a:rPr lang="en-US" smtClean="0">
                <a:solidFill>
                  <a:srgbClr val="081025"/>
                </a:solidFill>
              </a:rPr>
              <a:pPr/>
              <a:t>‹#›</a:t>
            </a:fld>
            <a:endParaRPr lang="en-US">
              <a:solidFill>
                <a:srgbClr val="081025"/>
              </a:solidFill>
            </a:endParaRPr>
          </a:p>
        </p:txBody>
      </p:sp>
    </p:spTree>
    <p:extLst>
      <p:ext uri="{BB962C8B-B14F-4D97-AF65-F5344CB8AC3E}">
        <p14:creationId xmlns:p14="http://schemas.microsoft.com/office/powerpoint/2010/main" val="44583802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018152" y="1592263"/>
            <a:ext cx="15831032" cy="7243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3"/>
          </p:nvPr>
        </p:nvSpPr>
        <p:spPr/>
        <p:txBody>
          <a:bodyPr/>
          <a:lstStyle>
            <a:lvl1pPr>
              <a:defRPr>
                <a:latin typeface="Calibri Light" panose="020F0302020204030204" pitchFamily="34" charset="0"/>
              </a:defRPr>
            </a:lvl1pPr>
          </a:lstStyle>
          <a:p>
            <a:r>
              <a:rPr lang="en-US" sz="1564">
                <a:solidFill>
                  <a:srgbClr val="081025"/>
                </a:solidFill>
              </a:rPr>
              <a:t>Angela Schoellig</a:t>
            </a:r>
          </a:p>
        </p:txBody>
      </p:sp>
      <p:sp>
        <p:nvSpPr>
          <p:cNvPr id="6" name="Slide Number Placeholder 5"/>
          <p:cNvSpPr>
            <a:spLocks noGrp="1"/>
          </p:cNvSpPr>
          <p:nvPr>
            <p:ph type="sldNum" sz="quarter" idx="14"/>
          </p:nvPr>
        </p:nvSpPr>
        <p:spPr/>
        <p:txBody>
          <a:bodyPr/>
          <a:lstStyle>
            <a:lvl1pPr>
              <a:defRPr>
                <a:latin typeface="Calibri Light" panose="020F0302020204030204" pitchFamily="34" charset="0"/>
              </a:defRPr>
            </a:lvl1pPr>
          </a:lstStyle>
          <a:p>
            <a:fld id="{8DAF2FF1-0F85-5948-B45D-85D15C7A6F9F}" type="slidenum">
              <a:rPr lang="en-US" smtClean="0">
                <a:solidFill>
                  <a:srgbClr val="081025"/>
                </a:solidFill>
              </a:rPr>
              <a:pPr/>
              <a:t>‹#›</a:t>
            </a:fld>
            <a:endParaRPr lang="en-US">
              <a:solidFill>
                <a:srgbClr val="081025"/>
              </a:solidFill>
            </a:endParaRPr>
          </a:p>
        </p:txBody>
      </p:sp>
      <p:sp>
        <p:nvSpPr>
          <p:cNvPr id="10" name="Title 9"/>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615513552"/>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0">
                <a:latin typeface="Calibri" pitchFamily="34" charset="0"/>
              </a:defRPr>
            </a:lvl1pPr>
          </a:lstStyle>
          <a:p>
            <a:r>
              <a:rPr lang="de-DE"/>
              <a:t>Titelmasterformat durch Klicken bearbeiten</a:t>
            </a:r>
            <a:endParaRPr lang="de-CH"/>
          </a:p>
        </p:txBody>
      </p:sp>
      <p:sp>
        <p:nvSpPr>
          <p:cNvPr id="3" name="Inhaltsplatzhalter 2"/>
          <p:cNvSpPr>
            <a:spLocks noGrp="1"/>
          </p:cNvSpPr>
          <p:nvPr>
            <p:ph idx="1"/>
          </p:nvPr>
        </p:nvSpPr>
        <p:spPr>
          <a:xfrm>
            <a:off x="722513" y="1718171"/>
            <a:ext cx="15895241" cy="7276817"/>
          </a:xfrm>
        </p:spPr>
        <p:txBody>
          <a:bodyPr/>
          <a:lstStyle>
            <a:lvl1pPr>
              <a:buFont typeface="Arial" pitchFamily="34" charset="0"/>
              <a:buChar char="•"/>
              <a:defRPr>
                <a:latin typeface="Calibri" pitchFamily="34" charset="0"/>
              </a:defRPr>
            </a:lvl1pPr>
            <a:lvl2pPr>
              <a:buFont typeface="Arial" pitchFamily="34" charset="0"/>
              <a:buChar char="•"/>
              <a:defRPr>
                <a:latin typeface="Calibri" pitchFamily="34" charset="0"/>
              </a:defRPr>
            </a:lvl2pPr>
            <a:lvl3pPr>
              <a:buFont typeface="Arial" pitchFamily="34" charset="0"/>
              <a:buChar char="•"/>
              <a:defRPr>
                <a:latin typeface="Calibri" pitchFamily="34" charset="0"/>
              </a:defRPr>
            </a:lvl3pPr>
            <a:lvl4pPr>
              <a:buFont typeface="Arial" pitchFamily="34" charset="0"/>
              <a:buChar char="•"/>
              <a:defRPr>
                <a:latin typeface="Calibri" pitchFamily="34" charset="0"/>
              </a:defRPr>
            </a:lvl4pPr>
            <a:lvl5pPr>
              <a:buFont typeface="Arial" pitchFamily="34" charset="0"/>
              <a:buChar char="•"/>
              <a:defRPr>
                <a:latin typeface="Calibri" pitchFamily="34" charset="0"/>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Fußzeilenplatzhalter 20"/>
          <p:cNvSpPr>
            <a:spLocks noGrp="1"/>
          </p:cNvSpPr>
          <p:nvPr>
            <p:ph type="ftr" sz="quarter" idx="3"/>
          </p:nvPr>
        </p:nvSpPr>
        <p:spPr bwMode="grayWhite">
          <a:xfrm>
            <a:off x="722511" y="9132711"/>
            <a:ext cx="14143150" cy="638952"/>
          </a:xfrm>
          <a:prstGeom prst="rect">
            <a:avLst/>
          </a:prstGeom>
          <a:ln>
            <a:miter lim="800000"/>
            <a:headEnd/>
            <a:tailEnd/>
          </a:ln>
        </p:spPr>
        <p:txBody>
          <a:bodyPr vert="horz" wrap="square" lIns="91435" tIns="45718" rIns="91435" bIns="45718" numCol="1" anchor="t" anchorCtr="0" compatLnSpc="1">
            <a:prstTxWarp prst="textNoShape">
              <a:avLst/>
            </a:prstTxWarp>
          </a:bodyPr>
          <a:lstStyle>
            <a:lvl1pPr algn="l" eaLnBrk="0" hangingPunct="0">
              <a:lnSpc>
                <a:spcPct val="100000"/>
              </a:lnSpc>
              <a:spcBef>
                <a:spcPct val="0"/>
              </a:spcBef>
              <a:buClrTx/>
              <a:buSzTx/>
              <a:buFontTx/>
              <a:buNone/>
              <a:defRPr lang="de-DE" sz="2276" baseline="0" smtClean="0">
                <a:solidFill>
                  <a:srgbClr val="212121"/>
                </a:solidFill>
                <a:latin typeface="Calibri" pitchFamily="34" charset="0"/>
              </a:defRPr>
            </a:lvl1pPr>
          </a:lstStyle>
          <a:p>
            <a:r>
              <a:t>Angela Schoellig</a:t>
            </a:r>
          </a:p>
          <a:p>
            <a:endParaRPr/>
          </a:p>
        </p:txBody>
      </p:sp>
    </p:spTree>
    <p:extLst>
      <p:ext uri="{BB962C8B-B14F-4D97-AF65-F5344CB8AC3E}">
        <p14:creationId xmlns:p14="http://schemas.microsoft.com/office/powerpoint/2010/main" val="199936200"/>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92143" y="9040146"/>
            <a:ext cx="3901559" cy="519289"/>
          </a:xfrm>
          <a:prstGeom prst="rect">
            <a:avLst/>
          </a:prstGeom>
        </p:spPr>
        <p:txBody>
          <a:bodyPr lIns="64288" tIns="32144" rIns="64288" bIns="32144"/>
          <a:lstStyle/>
          <a:p>
            <a:fld id="{A2008D63-F858-4772-818A-A340DCB856D3}" type="datetime1">
              <a:rPr lang="en-US" sz="4124" smtClean="0"/>
              <a:pPr/>
              <a:t>7/15/24</a:t>
            </a:fld>
            <a:endParaRPr lang="en-US" sz="4124"/>
          </a:p>
        </p:txBody>
      </p:sp>
      <p:sp>
        <p:nvSpPr>
          <p:cNvPr id="4" name="Footer Placeholder 3"/>
          <p:cNvSpPr>
            <a:spLocks noGrp="1"/>
          </p:cNvSpPr>
          <p:nvPr>
            <p:ph type="ftr" sz="quarter" idx="11"/>
          </p:nvPr>
        </p:nvSpPr>
        <p:spPr/>
        <p:txBody>
          <a:bodyPr/>
          <a:lstStyle/>
          <a:p>
            <a:endParaRPr lang="en-US">
              <a:solidFill>
                <a:srgbClr val="081025"/>
              </a:solidFill>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solidFill>
                  <a:srgbClr val="081025"/>
                </a:solidFill>
              </a:rPr>
              <a:pPr/>
              <a:t>‹#›</a:t>
            </a:fld>
            <a:endParaRPr lang="en-US">
              <a:solidFill>
                <a:srgbClr val="081025"/>
              </a:solidFill>
            </a:endParaRPr>
          </a:p>
        </p:txBody>
      </p:sp>
    </p:spTree>
    <p:extLst>
      <p:ext uri="{BB962C8B-B14F-4D97-AF65-F5344CB8AC3E}">
        <p14:creationId xmlns:p14="http://schemas.microsoft.com/office/powerpoint/2010/main" val="2566708679"/>
      </p:ext>
    </p:extLst>
  </p:cSld>
  <p:clrMapOvr>
    <a:masterClrMapping/>
  </p:clrMapOvr>
  <p:extLst>
    <p:ext uri="{DCECCB84-F9BA-43D5-87BE-67443E8EF086}">
      <p15:sldGuideLst xmlns:p15="http://schemas.microsoft.com/office/powerpoint/2012/main">
        <p15:guide id="1" orient="horz" pos="3072" userDrawn="1">
          <p15:clr>
            <a:srgbClr val="FBAE40"/>
          </p15:clr>
        </p15:guide>
        <p15:guide id="2" pos="546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Presentation Slide (B)">
    <p:spTree>
      <p:nvGrpSpPr>
        <p:cNvPr id="1" name=""/>
        <p:cNvGrpSpPr/>
        <p:nvPr/>
      </p:nvGrpSpPr>
      <p:grpSpPr>
        <a:xfrm>
          <a:off x="0" y="0"/>
          <a:ext cx="0" cy="0"/>
          <a:chOff x="0" y="0"/>
          <a:chExt cx="0" cy="0"/>
        </a:xfrm>
      </p:grpSpPr>
      <p:pic>
        <p:nvPicPr>
          <p:cNvPr id="2" name="Picture 3" descr="U of T Engineering Text Treatment Stacked.ai"/>
          <p:cNvPicPr>
            <a:picLocks noChangeAspect="1"/>
          </p:cNvPicPr>
          <p:nvPr userDrawn="1"/>
        </p:nvPicPr>
        <p:blipFill>
          <a:blip r:embed="rId2">
            <a:lum bright="70000" contrast="-70000"/>
          </a:blip>
          <a:srcRect/>
          <a:stretch>
            <a:fillRect/>
          </a:stretch>
        </p:blipFill>
        <p:spPr bwMode="auto">
          <a:xfrm>
            <a:off x="605385" y="3657602"/>
            <a:ext cx="13775687" cy="2438400"/>
          </a:xfrm>
          <a:prstGeom prst="rect">
            <a:avLst/>
          </a:prstGeom>
          <a:noFill/>
          <a:ln w="9525">
            <a:noFill/>
            <a:miter lim="800000"/>
            <a:headEnd/>
            <a:tailEnd/>
          </a:ln>
        </p:spPr>
      </p:pic>
      <p:pic>
        <p:nvPicPr>
          <p:cNvPr id="5" name="Picture 2" descr="C:\Users\Angela\_Mine\UTIAS\Admin\Logos\UTIAS_Signature_Package\UTIAS UT Signature 2010 Package\PowerPoint\UTIAS UT Signature RGB Black 2010.tif"/>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05385" y="7296538"/>
            <a:ext cx="7638040" cy="1856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778693-3A38-1540-A2BE-EADEC66B3949}"/>
              </a:ext>
            </a:extLst>
          </p:cNvPr>
          <p:cNvSpPr/>
          <p:nvPr userDrawn="1"/>
        </p:nvSpPr>
        <p:spPr>
          <a:xfrm>
            <a:off x="0" y="1"/>
            <a:ext cx="17340263" cy="975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831"/>
          </a:p>
        </p:txBody>
      </p:sp>
    </p:spTree>
    <p:extLst>
      <p:ext uri="{BB962C8B-B14F-4D97-AF65-F5344CB8AC3E}">
        <p14:creationId xmlns:p14="http://schemas.microsoft.com/office/powerpoint/2010/main" val="4209401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361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afe learnin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ECCA30-0344-4446-ABC0-EEE466B52E96}"/>
              </a:ext>
            </a:extLst>
          </p:cNvPr>
          <p:cNvSpPr txBox="1"/>
          <p:nvPr userDrawn="1"/>
        </p:nvSpPr>
        <p:spPr>
          <a:xfrm>
            <a:off x="0" y="8965692"/>
            <a:ext cx="17340263" cy="595741"/>
          </a:xfrm>
          <a:prstGeom prst="rect">
            <a:avLst/>
          </a:prstGeom>
          <a:noFill/>
        </p:spPr>
        <p:txBody>
          <a:bodyPr wrap="square" rtlCol="0">
            <a:spAutoFit/>
          </a:bodyPr>
          <a:lstStyle/>
          <a:p>
            <a:pPr marL="0" marR="0" lvl="0" indent="0" algn="ctr" defTabSz="1300460" rtl="0" eaLnBrk="1" fontAlgn="base" latinLnBrk="0" hangingPunct="1">
              <a:lnSpc>
                <a:spcPct val="100000"/>
              </a:lnSpc>
              <a:spcBef>
                <a:spcPct val="0"/>
              </a:spcBef>
              <a:spcAft>
                <a:spcPct val="0"/>
              </a:spcAft>
              <a:buClrTx/>
              <a:buSzTx/>
              <a:buFontTx/>
              <a:buNone/>
              <a:tabLst/>
              <a:defRPr/>
            </a:pPr>
            <a:r>
              <a:rPr lang="en-US" sz="1707" b="1">
                <a:latin typeface="Calibri Light" panose="020F0302020204030204" pitchFamily="34" charset="0"/>
                <a:cs typeface="Calibri Light" panose="020F0302020204030204" pitchFamily="34" charset="0"/>
              </a:rPr>
              <a:t>L. Brunke*, M. Greeff*, A. Hall*, Z. Yuan*, S. Zhou*, J. Panerati, and A. Schoellig</a:t>
            </a:r>
          </a:p>
          <a:p>
            <a:pPr marL="0" marR="0" lvl="0" indent="0" algn="ctr" defTabSz="1300460" rtl="0" eaLnBrk="1" fontAlgn="base" latinLnBrk="0" hangingPunct="1">
              <a:lnSpc>
                <a:spcPct val="100000"/>
              </a:lnSpc>
              <a:spcBef>
                <a:spcPct val="0"/>
              </a:spcBef>
              <a:spcAft>
                <a:spcPct val="0"/>
              </a:spcAft>
              <a:buClrTx/>
              <a:buSzTx/>
              <a:buFontTx/>
              <a:buNone/>
              <a:tabLst/>
              <a:defRPr/>
            </a:pPr>
            <a:r>
              <a:rPr lang="en-US" sz="1564">
                <a:latin typeface="Calibri Light" panose="020F0302020204030204" pitchFamily="34" charset="0"/>
                <a:cs typeface="Calibri Light" panose="020F0302020204030204" pitchFamily="34" charset="0"/>
              </a:rPr>
              <a:t>Safe Learning in Robotics: From Learning-Based Control to Safe Reinforcement Learning</a:t>
            </a:r>
          </a:p>
        </p:txBody>
      </p:sp>
    </p:spTree>
    <p:extLst>
      <p:ext uri="{BB962C8B-B14F-4D97-AF65-F5344CB8AC3E}">
        <p14:creationId xmlns:p14="http://schemas.microsoft.com/office/powerpoint/2010/main" val="25516768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blr">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ECCA30-0344-4446-ABC0-EEE466B52E96}"/>
              </a:ext>
            </a:extLst>
          </p:cNvPr>
          <p:cNvSpPr txBox="1"/>
          <p:nvPr userDrawn="1"/>
        </p:nvSpPr>
        <p:spPr>
          <a:xfrm>
            <a:off x="0" y="8965692"/>
            <a:ext cx="17340263" cy="595741"/>
          </a:xfrm>
          <a:prstGeom prst="rect">
            <a:avLst/>
          </a:prstGeom>
          <a:noFill/>
        </p:spPr>
        <p:txBody>
          <a:bodyPr wrap="square" rtlCol="0">
            <a:spAutoFit/>
          </a:bodyPr>
          <a:lstStyle/>
          <a:p>
            <a:pPr marL="0" marR="0" lvl="0" indent="0" algn="ctr" defTabSz="1300460" rtl="0" eaLnBrk="1" fontAlgn="base" latinLnBrk="0" hangingPunct="1">
              <a:lnSpc>
                <a:spcPct val="100000"/>
              </a:lnSpc>
              <a:spcBef>
                <a:spcPct val="0"/>
              </a:spcBef>
              <a:spcAft>
                <a:spcPct val="0"/>
              </a:spcAft>
              <a:buClrTx/>
              <a:buSzTx/>
              <a:buFontTx/>
              <a:buNone/>
              <a:tabLst/>
              <a:defRPr/>
            </a:pPr>
            <a:r>
              <a:rPr lang="en-US" sz="1707" b="1">
                <a:latin typeface="Calibri Light" panose="020F0302020204030204" pitchFamily="34" charset="0"/>
                <a:cs typeface="Calibri Light" panose="020F0302020204030204" pitchFamily="34" charset="0"/>
              </a:rPr>
              <a:t>L. Brunke*, S. Zhou*, and A. P. Schoellig</a:t>
            </a:r>
          </a:p>
          <a:p>
            <a:pPr marL="0" marR="0" lvl="0" indent="0" algn="ctr" defTabSz="1300460" rtl="0" eaLnBrk="1" fontAlgn="base" latinLnBrk="0" hangingPunct="1">
              <a:lnSpc>
                <a:spcPct val="100000"/>
              </a:lnSpc>
              <a:spcBef>
                <a:spcPct val="0"/>
              </a:spcBef>
              <a:spcAft>
                <a:spcPct val="0"/>
              </a:spcAft>
              <a:buClrTx/>
              <a:buSzTx/>
              <a:buFontTx/>
              <a:buNone/>
              <a:tabLst/>
              <a:defRPr/>
            </a:pPr>
            <a:r>
              <a:rPr lang="en-US" sz="1564">
                <a:latin typeface="Calibri Light" panose="020F0302020204030204" pitchFamily="34" charset="0"/>
                <a:cs typeface="Calibri Light" panose="020F0302020204030204" pitchFamily="34" charset="0"/>
              </a:rPr>
              <a:t>Online Learning of Control Barrier Conditions for Safety-Critical Control of Uncertain Systems</a:t>
            </a:r>
          </a:p>
        </p:txBody>
      </p:sp>
    </p:spTree>
    <p:extLst>
      <p:ext uri="{BB962C8B-B14F-4D97-AF65-F5344CB8AC3E}">
        <p14:creationId xmlns:p14="http://schemas.microsoft.com/office/powerpoint/2010/main" val="4285681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adaptive lipne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ECCA30-0344-4446-ABC0-EEE466B52E96}"/>
              </a:ext>
            </a:extLst>
          </p:cNvPr>
          <p:cNvSpPr txBox="1"/>
          <p:nvPr userDrawn="1"/>
        </p:nvSpPr>
        <p:spPr>
          <a:xfrm>
            <a:off x="0" y="8965692"/>
            <a:ext cx="17340263" cy="5539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Light" panose="020F0302020204030204" pitchFamily="34" charset="0"/>
                <a:ea typeface="ヒラギノ明朝 ProN W3" charset="-128"/>
                <a:cs typeface="Calibri Light" panose="020F0302020204030204" pitchFamily="34" charset="0"/>
                <a:sym typeface="Gill Sans" charset="0"/>
              </a:rPr>
              <a:t>A. Schoellig, L. Brunke, M. Greeff, A. Hall, J. Panerati, Z. Yuan, and S. Zhou</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Light" panose="020F0302020204030204" pitchFamily="34" charset="0"/>
                <a:ea typeface="ヒラギノ明朝 ProN W3" charset="-128"/>
                <a:cs typeface="Calibri Light" panose="020F0302020204030204" pitchFamily="34" charset="0"/>
                <a:sym typeface="Gill Sans" charset="0"/>
              </a:rPr>
              <a:t>Safe Learning in Robotics: From Learning-Based Control to Safe Reinforcement Learning</a:t>
            </a:r>
          </a:p>
        </p:txBody>
      </p:sp>
    </p:spTree>
    <p:extLst>
      <p:ext uri="{BB962C8B-B14F-4D97-AF65-F5344CB8AC3E}">
        <p14:creationId xmlns:p14="http://schemas.microsoft.com/office/powerpoint/2010/main" val="42542712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5"/>
          <p:cNvSpPr>
            <a:spLocks noGrp="1"/>
          </p:cNvSpPr>
          <p:nvPr>
            <p:ph type="sldNum" sz="quarter" idx="14"/>
          </p:nvPr>
        </p:nvSpPr>
        <p:spPr>
          <a:xfrm>
            <a:off x="13137131" y="9040143"/>
            <a:ext cx="3901559" cy="519289"/>
          </a:xfrm>
          <a:prstGeom prst="rect">
            <a:avLst/>
          </a:prstGeom>
        </p:spPr>
        <p:txBody>
          <a:bodyPr/>
          <a:lstStyle>
            <a:lvl1pPr>
              <a:defRPr>
                <a:latin typeface="Calibri Light" panose="020F0302020204030204" pitchFamily="34" charset="0"/>
              </a:defRPr>
            </a:lvl1pPr>
          </a:lstStyle>
          <a:p>
            <a:fld id="{8DAF2FF1-0F85-5948-B45D-85D15C7A6F9F}" type="slidenum">
              <a:rPr lang="en-US" smtClean="0"/>
              <a:pPr/>
              <a:t>‹#›</a:t>
            </a:fld>
            <a:endParaRPr lang="en-US"/>
          </a:p>
        </p:txBody>
      </p:sp>
    </p:spTree>
    <p:extLst>
      <p:ext uri="{BB962C8B-B14F-4D97-AF65-F5344CB8AC3E}">
        <p14:creationId xmlns:p14="http://schemas.microsoft.com/office/powerpoint/2010/main" val="191394003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CB353-6786-A347-BCC2-50097468FC12}"/>
              </a:ext>
            </a:extLst>
          </p:cNvPr>
          <p:cNvSpPr>
            <a:spLocks noGrp="1"/>
          </p:cNvSpPr>
          <p:nvPr>
            <p:ph type="ctrTitle"/>
          </p:nvPr>
        </p:nvSpPr>
        <p:spPr>
          <a:xfrm>
            <a:off x="2167533" y="1596249"/>
            <a:ext cx="13005197" cy="3395698"/>
          </a:xfrm>
          <a:prstGeom prst="rect">
            <a:avLst/>
          </a:prstGeom>
        </p:spPr>
        <p:txBody>
          <a:bodyPr anchor="b"/>
          <a:lstStyle>
            <a:lvl1pPr algn="ctr">
              <a:defRPr sz="8533"/>
            </a:lvl1pPr>
          </a:lstStyle>
          <a:p>
            <a:r>
              <a:rPr lang="en-US"/>
              <a:t>Click to edit Master title style</a:t>
            </a:r>
          </a:p>
        </p:txBody>
      </p:sp>
      <p:sp>
        <p:nvSpPr>
          <p:cNvPr id="3" name="Subtitle 2">
            <a:extLst>
              <a:ext uri="{FF2B5EF4-FFF2-40B4-BE49-F238E27FC236}">
                <a16:creationId xmlns:a16="http://schemas.microsoft.com/office/drawing/2014/main" id="{8BC48D0B-3612-E24B-A6CB-E89C1C386F6F}"/>
              </a:ext>
            </a:extLst>
          </p:cNvPr>
          <p:cNvSpPr>
            <a:spLocks noGrp="1"/>
          </p:cNvSpPr>
          <p:nvPr>
            <p:ph type="subTitle" idx="1"/>
          </p:nvPr>
        </p:nvSpPr>
        <p:spPr>
          <a:xfrm>
            <a:off x="2167533" y="5122898"/>
            <a:ext cx="13005197" cy="2354862"/>
          </a:xfrm>
        </p:spPr>
        <p:txBody>
          <a:bodyPr/>
          <a:lstStyle>
            <a:lvl1pPr marL="0" indent="0" algn="ctr">
              <a:buNone/>
              <a:defRPr sz="3413"/>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p>
        </p:txBody>
      </p:sp>
      <p:sp>
        <p:nvSpPr>
          <p:cNvPr id="4" name="Date Placeholder 3">
            <a:extLst>
              <a:ext uri="{FF2B5EF4-FFF2-40B4-BE49-F238E27FC236}">
                <a16:creationId xmlns:a16="http://schemas.microsoft.com/office/drawing/2014/main" id="{BC120A00-6BF6-8D41-B666-290C5468B08A}"/>
              </a:ext>
            </a:extLst>
          </p:cNvPr>
          <p:cNvSpPr>
            <a:spLocks noGrp="1"/>
          </p:cNvSpPr>
          <p:nvPr>
            <p:ph type="dt" sz="half" idx="10"/>
          </p:nvPr>
        </p:nvSpPr>
        <p:spPr/>
        <p:txBody>
          <a:bodyPr/>
          <a:lstStyle/>
          <a:p>
            <a:fld id="{4B33E0AE-739C-3247-AB02-03BE7AA0DC9B}" type="datetimeFigureOut">
              <a:rPr lang="en-US" smtClean="0"/>
              <a:t>7/15/24</a:t>
            </a:fld>
            <a:endParaRPr lang="en-US"/>
          </a:p>
        </p:txBody>
      </p:sp>
      <p:sp>
        <p:nvSpPr>
          <p:cNvPr id="5" name="Footer Placeholder 4">
            <a:extLst>
              <a:ext uri="{FF2B5EF4-FFF2-40B4-BE49-F238E27FC236}">
                <a16:creationId xmlns:a16="http://schemas.microsoft.com/office/drawing/2014/main" id="{C2A013A8-439C-F043-9117-C421F394B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E567C4-74F7-6C4A-AF00-B6FCC2D8D7C8}"/>
              </a:ext>
            </a:extLst>
          </p:cNvPr>
          <p:cNvSpPr>
            <a:spLocks noGrp="1"/>
          </p:cNvSpPr>
          <p:nvPr>
            <p:ph type="sldNum" sz="quarter" idx="12"/>
          </p:nvPr>
        </p:nvSpPr>
        <p:spPr/>
        <p:txBody>
          <a:bodyPr/>
          <a:lstStyle/>
          <a:p>
            <a:fld id="{9364DAF2-D0D7-7741-BA5F-A9302DBA1298}" type="slidenum">
              <a:rPr lang="en-US" smtClean="0"/>
              <a:t>‹#›</a:t>
            </a:fld>
            <a:endParaRPr lang="en-US"/>
          </a:p>
        </p:txBody>
      </p:sp>
    </p:spTree>
    <p:extLst>
      <p:ext uri="{BB962C8B-B14F-4D97-AF65-F5344CB8AC3E}">
        <p14:creationId xmlns:p14="http://schemas.microsoft.com/office/powerpoint/2010/main" val="36174030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 Sli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534">
                <a:solidFill>
                  <a:srgbClr val="58585A"/>
                </a:solidFill>
              </a:defRPr>
            </a:lvl1pPr>
          </a:lstStyle>
          <a:p>
            <a:r>
              <a:rPr lang="en-US"/>
              <a:t>Click to edit Master title style</a:t>
            </a:r>
            <a:endParaRPr lang="en-CA"/>
          </a:p>
        </p:txBody>
      </p:sp>
      <p:sp>
        <p:nvSpPr>
          <p:cNvPr id="10" name="Content Placeholder 9"/>
          <p:cNvSpPr>
            <a:spLocks noGrp="1"/>
          </p:cNvSpPr>
          <p:nvPr>
            <p:ph sz="quarter" idx="12"/>
          </p:nvPr>
        </p:nvSpPr>
        <p:spPr>
          <a:xfrm>
            <a:off x="1018148" y="1592263"/>
            <a:ext cx="15831033" cy="7243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2" name="Slide Number Placeholder 11"/>
          <p:cNvSpPr>
            <a:spLocks noGrp="1"/>
          </p:cNvSpPr>
          <p:nvPr>
            <p:ph type="sldNum" sz="quarter" idx="14"/>
          </p:nvPr>
        </p:nvSpPr>
        <p:spPr/>
        <p:txBody>
          <a:bodyPr/>
          <a:lstStyle>
            <a:lvl1pPr>
              <a:defRPr>
                <a:latin typeface="Calibri Light" panose="020F0302020204030204" pitchFamily="34" charset="0"/>
              </a:defRPr>
            </a:lvl1pPr>
          </a:lstStyle>
          <a:p>
            <a:endParaRPr lang="en-US"/>
          </a:p>
        </p:txBody>
      </p:sp>
      <p:sp>
        <p:nvSpPr>
          <p:cNvPr id="5" name="TextBox 4">
            <a:extLst>
              <a:ext uri="{FF2B5EF4-FFF2-40B4-BE49-F238E27FC236}">
                <a16:creationId xmlns:a16="http://schemas.microsoft.com/office/drawing/2014/main" id="{48647B9E-D6C1-2C4C-B149-26BD870ADBD8}"/>
              </a:ext>
            </a:extLst>
          </p:cNvPr>
          <p:cNvSpPr txBox="1"/>
          <p:nvPr userDrawn="1"/>
        </p:nvSpPr>
        <p:spPr>
          <a:xfrm>
            <a:off x="0" y="8965692"/>
            <a:ext cx="17340263" cy="595741"/>
          </a:xfrm>
          <a:prstGeom prst="rect">
            <a:avLst/>
          </a:prstGeom>
          <a:noFill/>
        </p:spPr>
        <p:txBody>
          <a:bodyPr wrap="square" rtlCol="0">
            <a:spAutoFit/>
          </a:bodyPr>
          <a:lstStyle/>
          <a:p>
            <a:pPr marL="0" marR="0" lvl="0" indent="0" algn="ctr" defTabSz="1300460" rtl="0" eaLnBrk="1" fontAlgn="base" latinLnBrk="0" hangingPunct="1">
              <a:lnSpc>
                <a:spcPct val="100000"/>
              </a:lnSpc>
              <a:spcBef>
                <a:spcPct val="0"/>
              </a:spcBef>
              <a:spcAft>
                <a:spcPct val="0"/>
              </a:spcAft>
              <a:buClrTx/>
              <a:buSzTx/>
              <a:buFontTx/>
              <a:buNone/>
              <a:tabLst/>
              <a:defRPr/>
            </a:pPr>
            <a:r>
              <a:rPr lang="en-US" sz="1707" b="1">
                <a:latin typeface="Calibri Light" panose="020F0302020204030204" pitchFamily="34" charset="0"/>
                <a:cs typeface="Calibri Light" panose="020F0302020204030204" pitchFamily="34" charset="0"/>
              </a:rPr>
              <a:t>L. Brunke*, M. Greeff*, A. Hall*, Z. Yuan*, S. Zhou*, J. Panerati, and A. Schoellig</a:t>
            </a:r>
          </a:p>
          <a:p>
            <a:pPr marL="0" marR="0" lvl="0" indent="0" algn="ctr" defTabSz="1300460" rtl="0" eaLnBrk="1" fontAlgn="base" latinLnBrk="0" hangingPunct="1">
              <a:lnSpc>
                <a:spcPct val="100000"/>
              </a:lnSpc>
              <a:spcBef>
                <a:spcPct val="0"/>
              </a:spcBef>
              <a:spcAft>
                <a:spcPct val="0"/>
              </a:spcAft>
              <a:buClrTx/>
              <a:buSzTx/>
              <a:buFontTx/>
              <a:buNone/>
              <a:tabLst/>
              <a:defRPr/>
            </a:pPr>
            <a:r>
              <a:rPr lang="en-US" sz="1564">
                <a:latin typeface="Calibri Light" panose="020F0302020204030204" pitchFamily="34" charset="0"/>
                <a:cs typeface="Calibri Light" panose="020F0302020204030204" pitchFamily="34" charset="0"/>
              </a:rPr>
              <a:t>Safe Learning in Robotics: From Learning-Based Control to Safe Reinforcement Learning</a:t>
            </a:r>
          </a:p>
        </p:txBody>
      </p:sp>
    </p:spTree>
    <p:extLst>
      <p:ext uri="{BB962C8B-B14F-4D97-AF65-F5344CB8AC3E}">
        <p14:creationId xmlns:p14="http://schemas.microsoft.com/office/powerpoint/2010/main" val="334754678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B)">
    <p:spTree>
      <p:nvGrpSpPr>
        <p:cNvPr id="1" name=""/>
        <p:cNvGrpSpPr/>
        <p:nvPr/>
      </p:nvGrpSpPr>
      <p:grpSpPr>
        <a:xfrm>
          <a:off x="0" y="0"/>
          <a:ext cx="0" cy="0"/>
          <a:chOff x="0" y="0"/>
          <a:chExt cx="0" cy="0"/>
        </a:xfrm>
      </p:grpSpPr>
      <p:sp>
        <p:nvSpPr>
          <p:cNvPr id="6" name="Line 3"/>
          <p:cNvSpPr>
            <a:spLocks noChangeShapeType="1"/>
          </p:cNvSpPr>
          <p:nvPr userDrawn="1"/>
        </p:nvSpPr>
        <p:spPr bwMode="auto">
          <a:xfrm rot="10800000" flipH="1">
            <a:off x="857279" y="4321176"/>
            <a:ext cx="15651111" cy="3174"/>
          </a:xfrm>
          <a:prstGeom prst="line">
            <a:avLst/>
          </a:prstGeom>
          <a:noFill/>
          <a:ln w="57150">
            <a:solidFill>
              <a:srgbClr val="BCBDBD">
                <a:alpha val="64706"/>
              </a:srgbClr>
            </a:solidFill>
            <a:miter lim="800000"/>
            <a:headEnd/>
            <a:tailEnd/>
          </a:ln>
        </p:spPr>
        <p:txBody>
          <a:bodyPr lIns="0" tIns="0" rIns="0" bIns="0">
            <a:prstTxWarp prst="textNoShape">
              <a:avLst/>
            </a:prstTxWarp>
          </a:bodyPr>
          <a:lstStyle/>
          <a:p>
            <a:pPr>
              <a:defRPr/>
            </a:pPr>
            <a:endParaRPr lang="en-US" sz="5467"/>
          </a:p>
        </p:txBody>
      </p:sp>
      <p:sp>
        <p:nvSpPr>
          <p:cNvPr id="4" name="Title 1"/>
          <p:cNvSpPr>
            <a:spLocks noGrp="1"/>
          </p:cNvSpPr>
          <p:nvPr>
            <p:ph type="ctrTitle"/>
          </p:nvPr>
        </p:nvSpPr>
        <p:spPr>
          <a:xfrm>
            <a:off x="846694" y="3231876"/>
            <a:ext cx="15646878" cy="1077218"/>
          </a:xfrm>
          <a:prstGeom prst="rect">
            <a:avLst/>
          </a:prstGeom>
        </p:spPr>
        <p:txBody>
          <a:bodyPr>
            <a:spAutoFit/>
          </a:bodyPr>
          <a:lstStyle>
            <a:lvl1pPr>
              <a:lnSpc>
                <a:spcPct val="100000"/>
              </a:lnSpc>
              <a:defRPr sz="6400">
                <a:solidFill>
                  <a:schemeClr val="tx1"/>
                </a:solidFill>
              </a:defRPr>
            </a:lvl1pPr>
          </a:lstStyle>
          <a:p>
            <a:endParaRPr lang="en-US"/>
          </a:p>
        </p:txBody>
      </p:sp>
      <p:sp>
        <p:nvSpPr>
          <p:cNvPr id="5" name="Subtitle 2"/>
          <p:cNvSpPr>
            <a:spLocks noGrp="1"/>
          </p:cNvSpPr>
          <p:nvPr>
            <p:ph type="subTitle" idx="1"/>
          </p:nvPr>
        </p:nvSpPr>
        <p:spPr>
          <a:xfrm>
            <a:off x="846694" y="4604657"/>
            <a:ext cx="15646878" cy="707886"/>
          </a:xfrm>
          <a:prstGeom prst="rect">
            <a:avLst/>
          </a:prstGeom>
        </p:spPr>
        <p:txBody>
          <a:bodyPr>
            <a:spAutoFit/>
          </a:bodyPr>
          <a:lstStyle>
            <a:lvl1pPr marL="0" marR="0" indent="0" algn="l" defTabSz="1219018" rtl="0" eaLnBrk="0" fontAlgn="base" latinLnBrk="0" hangingPunct="0">
              <a:lnSpc>
                <a:spcPts val="4800"/>
              </a:lnSpc>
              <a:spcBef>
                <a:spcPts val="0"/>
              </a:spcBef>
              <a:spcAft>
                <a:spcPct val="0"/>
              </a:spcAft>
              <a:buClrTx/>
              <a:buSzTx/>
              <a:buFontTx/>
              <a:buNone/>
              <a:tabLst/>
              <a:defRPr>
                <a:solidFill>
                  <a:srgbClr val="3E3D40"/>
                </a:solidFill>
              </a:defRPr>
            </a:lvl1pPr>
            <a:lvl2pPr marL="609508" indent="0" algn="ctr">
              <a:buNone/>
              <a:defRPr/>
            </a:lvl2pPr>
            <a:lvl3pPr marL="1219018" indent="0" algn="ctr">
              <a:buNone/>
              <a:defRPr/>
            </a:lvl3pPr>
            <a:lvl4pPr marL="1828526" indent="0" algn="ctr">
              <a:buNone/>
              <a:defRPr/>
            </a:lvl4pPr>
            <a:lvl5pPr marL="2438037" indent="0" algn="ctr">
              <a:buNone/>
              <a:defRPr/>
            </a:lvl5pPr>
            <a:lvl6pPr marL="3047544" indent="0" algn="ctr">
              <a:buNone/>
              <a:defRPr/>
            </a:lvl6pPr>
            <a:lvl7pPr marL="3657054" indent="0" algn="ctr">
              <a:buNone/>
              <a:defRPr/>
            </a:lvl7pPr>
            <a:lvl8pPr marL="4266563" indent="0" algn="ctr">
              <a:buNone/>
              <a:defRPr/>
            </a:lvl8pPr>
            <a:lvl9pPr marL="4876072" indent="0" algn="ctr">
              <a:buNone/>
              <a:defRPr/>
            </a:lvl9pPr>
          </a:lstStyle>
          <a:p>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C)">
    <p:spTree>
      <p:nvGrpSpPr>
        <p:cNvPr id="1" name=""/>
        <p:cNvGrpSpPr/>
        <p:nvPr/>
      </p:nvGrpSpPr>
      <p:grpSpPr>
        <a:xfrm>
          <a:off x="0" y="0"/>
          <a:ext cx="0" cy="0"/>
          <a:chOff x="0" y="0"/>
          <a:chExt cx="0" cy="0"/>
        </a:xfrm>
      </p:grpSpPr>
      <p:sp>
        <p:nvSpPr>
          <p:cNvPr id="9" name="Line 3"/>
          <p:cNvSpPr>
            <a:spLocks noChangeShapeType="1"/>
          </p:cNvSpPr>
          <p:nvPr userDrawn="1"/>
        </p:nvSpPr>
        <p:spPr bwMode="auto">
          <a:xfrm rot="10800000" flipH="1">
            <a:off x="857279" y="6324108"/>
            <a:ext cx="15651111" cy="3174"/>
          </a:xfrm>
          <a:prstGeom prst="line">
            <a:avLst/>
          </a:prstGeom>
          <a:noFill/>
          <a:ln w="57150">
            <a:solidFill>
              <a:srgbClr val="E2E3E3"/>
            </a:solidFill>
            <a:miter lim="800000"/>
            <a:headEnd/>
            <a:tailEnd/>
          </a:ln>
        </p:spPr>
        <p:txBody>
          <a:bodyPr lIns="0" tIns="0" rIns="0" bIns="0">
            <a:prstTxWarp prst="textNoShape">
              <a:avLst/>
            </a:prstTxWarp>
          </a:bodyPr>
          <a:lstStyle/>
          <a:p>
            <a:pPr>
              <a:defRPr/>
            </a:pPr>
            <a:endParaRPr lang="en-US" sz="5467"/>
          </a:p>
        </p:txBody>
      </p:sp>
      <p:pic>
        <p:nvPicPr>
          <p:cNvPr id="8" name="Picture 2" descr="C:\Users\Angela\_Mine\UTIAS\Admin\Logos\UTIAS_Signature_Package\UTIAS UT Signature 2010 Package\PowerPoint\UTIAS UT Signature RGB Black 2010.tif"/>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47896" y="2202730"/>
            <a:ext cx="7519556" cy="182809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ctrTitle"/>
          </p:nvPr>
        </p:nvSpPr>
        <p:spPr>
          <a:xfrm>
            <a:off x="846694" y="4942584"/>
            <a:ext cx="15646878" cy="1077218"/>
          </a:xfrm>
          <a:prstGeom prst="rect">
            <a:avLst/>
          </a:prstGeom>
        </p:spPr>
        <p:txBody>
          <a:bodyPr anchor="b">
            <a:spAutoFit/>
          </a:bodyPr>
          <a:lstStyle>
            <a:lvl1pPr>
              <a:lnSpc>
                <a:spcPct val="100000"/>
              </a:lnSpc>
              <a:defRPr sz="6400">
                <a:solidFill>
                  <a:schemeClr val="tx1"/>
                </a:solidFill>
              </a:defRPr>
            </a:lvl1pPr>
          </a:lstStyle>
          <a:p>
            <a:endParaRPr lang="en-US"/>
          </a:p>
        </p:txBody>
      </p:sp>
      <p:sp>
        <p:nvSpPr>
          <p:cNvPr id="6" name="Subtitle 2"/>
          <p:cNvSpPr>
            <a:spLocks noGrp="1"/>
          </p:cNvSpPr>
          <p:nvPr>
            <p:ph type="subTitle" idx="1"/>
          </p:nvPr>
        </p:nvSpPr>
        <p:spPr>
          <a:xfrm>
            <a:off x="846694" y="6729062"/>
            <a:ext cx="15646878" cy="707886"/>
          </a:xfrm>
          <a:prstGeom prst="rect">
            <a:avLst/>
          </a:prstGeom>
        </p:spPr>
        <p:txBody>
          <a:bodyPr>
            <a:spAutoFit/>
          </a:bodyPr>
          <a:lstStyle>
            <a:lvl1pPr marL="0" marR="0" indent="0" algn="l" defTabSz="1219018" rtl="0" eaLnBrk="0" fontAlgn="base" latinLnBrk="0" hangingPunct="0">
              <a:lnSpc>
                <a:spcPts val="4800"/>
              </a:lnSpc>
              <a:spcBef>
                <a:spcPts val="0"/>
              </a:spcBef>
              <a:spcAft>
                <a:spcPct val="0"/>
              </a:spcAft>
              <a:buClrTx/>
              <a:buSzTx/>
              <a:buFontTx/>
              <a:buNone/>
              <a:tabLst/>
              <a:defRPr>
                <a:solidFill>
                  <a:srgbClr val="3E3D40"/>
                </a:solidFill>
              </a:defRPr>
            </a:lvl1pPr>
            <a:lvl2pPr marL="609508" indent="0" algn="ctr">
              <a:buNone/>
              <a:defRPr/>
            </a:lvl2pPr>
            <a:lvl3pPr marL="1219018" indent="0" algn="ctr">
              <a:buNone/>
              <a:defRPr/>
            </a:lvl3pPr>
            <a:lvl4pPr marL="1828526" indent="0" algn="ctr">
              <a:buNone/>
              <a:defRPr/>
            </a:lvl4pPr>
            <a:lvl5pPr marL="2438037" indent="0" algn="ctr">
              <a:buNone/>
              <a:defRPr/>
            </a:lvl5pPr>
            <a:lvl6pPr marL="3047544" indent="0" algn="ctr">
              <a:buNone/>
              <a:defRPr/>
            </a:lvl6pPr>
            <a:lvl7pPr marL="3657054" indent="0" algn="ctr">
              <a:buNone/>
              <a:defRPr/>
            </a:lvl7pPr>
            <a:lvl8pPr marL="4266563" indent="0" algn="ctr">
              <a:buNone/>
              <a:defRPr/>
            </a:lvl8pPr>
            <a:lvl9pPr marL="4876072" indent="0" algn="ctr">
              <a:buNone/>
              <a:defRPr/>
            </a:lvl9pPr>
          </a:lstStyle>
          <a:p>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918868" y="7689437"/>
            <a:ext cx="1574704" cy="1660112"/>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hankYou">
    <p:spTree>
      <p:nvGrpSpPr>
        <p:cNvPr id="1" name=""/>
        <p:cNvGrpSpPr/>
        <p:nvPr/>
      </p:nvGrpSpPr>
      <p:grpSpPr>
        <a:xfrm>
          <a:off x="0" y="0"/>
          <a:ext cx="0" cy="0"/>
          <a:chOff x="0" y="0"/>
          <a:chExt cx="0" cy="0"/>
        </a:xfrm>
      </p:grpSpPr>
      <p:sp>
        <p:nvSpPr>
          <p:cNvPr id="7" name="Line 3"/>
          <p:cNvSpPr>
            <a:spLocks noChangeShapeType="1"/>
          </p:cNvSpPr>
          <p:nvPr userDrawn="1"/>
        </p:nvSpPr>
        <p:spPr bwMode="auto">
          <a:xfrm rot="10800000" flipH="1">
            <a:off x="857279" y="3755130"/>
            <a:ext cx="15651111" cy="3174"/>
          </a:xfrm>
          <a:prstGeom prst="line">
            <a:avLst/>
          </a:prstGeom>
          <a:noFill/>
          <a:ln w="76200">
            <a:solidFill>
              <a:srgbClr val="BCBDBD">
                <a:alpha val="65098"/>
              </a:srgbClr>
            </a:solidFill>
            <a:miter lim="800000"/>
            <a:headEnd/>
            <a:tailEnd/>
          </a:ln>
        </p:spPr>
        <p:txBody>
          <a:bodyPr lIns="0" tIns="0" rIns="0" bIns="0">
            <a:prstTxWarp prst="textNoShape">
              <a:avLst/>
            </a:prstTxWarp>
          </a:bodyPr>
          <a:lstStyle/>
          <a:p>
            <a:pPr>
              <a:defRPr/>
            </a:pPr>
            <a:endParaRPr lang="en-US" sz="5467"/>
          </a:p>
        </p:txBody>
      </p:sp>
      <p:sp>
        <p:nvSpPr>
          <p:cNvPr id="10" name="Title 1"/>
          <p:cNvSpPr>
            <a:spLocks noGrp="1"/>
          </p:cNvSpPr>
          <p:nvPr>
            <p:ph type="ctrTitle" hasCustomPrompt="1"/>
          </p:nvPr>
        </p:nvSpPr>
        <p:spPr>
          <a:xfrm>
            <a:off x="846694" y="2330064"/>
            <a:ext cx="15646878" cy="1077218"/>
          </a:xfrm>
          <a:prstGeom prst="rect">
            <a:avLst/>
          </a:prstGeom>
        </p:spPr>
        <p:txBody>
          <a:bodyPr anchor="b">
            <a:spAutoFit/>
          </a:bodyPr>
          <a:lstStyle>
            <a:lvl1pPr>
              <a:lnSpc>
                <a:spcPct val="100000"/>
              </a:lnSpc>
              <a:defRPr sz="6400">
                <a:solidFill>
                  <a:schemeClr val="tx1"/>
                </a:solidFill>
              </a:defRPr>
            </a:lvl1pPr>
          </a:lstStyle>
          <a:p>
            <a:r>
              <a:rPr lang="en-US"/>
              <a:t>Thank you!</a:t>
            </a:r>
          </a:p>
        </p:txBody>
      </p:sp>
      <p:sp>
        <p:nvSpPr>
          <p:cNvPr id="12" name="Subtitle 2"/>
          <p:cNvSpPr>
            <a:spLocks noGrp="1"/>
          </p:cNvSpPr>
          <p:nvPr>
            <p:ph type="subTitle" idx="1"/>
          </p:nvPr>
        </p:nvSpPr>
        <p:spPr>
          <a:xfrm>
            <a:off x="846694" y="3971402"/>
            <a:ext cx="15646878" cy="707886"/>
          </a:xfrm>
          <a:prstGeom prst="rect">
            <a:avLst/>
          </a:prstGeom>
        </p:spPr>
        <p:txBody>
          <a:bodyPr>
            <a:spAutoFit/>
          </a:bodyPr>
          <a:lstStyle>
            <a:lvl1pPr marL="0" marR="0" indent="0" algn="l" defTabSz="1219018" rtl="0" eaLnBrk="0" fontAlgn="base" latinLnBrk="0" hangingPunct="0">
              <a:lnSpc>
                <a:spcPts val="4800"/>
              </a:lnSpc>
              <a:spcBef>
                <a:spcPts val="0"/>
              </a:spcBef>
              <a:spcAft>
                <a:spcPct val="0"/>
              </a:spcAft>
              <a:buClrTx/>
              <a:buSzTx/>
              <a:buFontTx/>
              <a:buNone/>
              <a:tabLst/>
              <a:defRPr>
                <a:solidFill>
                  <a:srgbClr val="3E3D40"/>
                </a:solidFill>
              </a:defRPr>
            </a:lvl1pPr>
            <a:lvl2pPr marL="609508" indent="0" algn="ctr">
              <a:buNone/>
              <a:defRPr/>
            </a:lvl2pPr>
            <a:lvl3pPr marL="1219018" indent="0" algn="ctr">
              <a:buNone/>
              <a:defRPr/>
            </a:lvl3pPr>
            <a:lvl4pPr marL="1828526" indent="0" algn="ctr">
              <a:buNone/>
              <a:defRPr/>
            </a:lvl4pPr>
            <a:lvl5pPr marL="2438037" indent="0" algn="ctr">
              <a:buNone/>
              <a:defRPr/>
            </a:lvl5pPr>
            <a:lvl6pPr marL="3047544" indent="0" algn="ctr">
              <a:buNone/>
              <a:defRPr/>
            </a:lvl6pPr>
            <a:lvl7pPr marL="3657054" indent="0" algn="ctr">
              <a:buNone/>
              <a:defRPr/>
            </a:lvl7pPr>
            <a:lvl8pPr marL="4266563" indent="0" algn="ctr">
              <a:buNone/>
              <a:defRPr/>
            </a:lvl8pPr>
            <a:lvl9pPr marL="4876072" indent="0" algn="ctr">
              <a:buNone/>
              <a:defRPr/>
            </a:lvl9pPr>
          </a:lstStyle>
          <a:p>
            <a:endParaRPr lang="en-US"/>
          </a:p>
        </p:txBody>
      </p:sp>
      <p:grpSp>
        <p:nvGrpSpPr>
          <p:cNvPr id="13" name="Group 12"/>
          <p:cNvGrpSpPr/>
          <p:nvPr userDrawn="1"/>
        </p:nvGrpSpPr>
        <p:grpSpPr>
          <a:xfrm>
            <a:off x="13220961" y="1"/>
            <a:ext cx="3418655" cy="998538"/>
            <a:chOff x="9640381" y="273698"/>
            <a:chExt cx="2838949" cy="1105653"/>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70800" b="14231"/>
            <a:stretch/>
          </p:blipFill>
          <p:spPr>
            <a:xfrm>
              <a:off x="11403850" y="273698"/>
              <a:ext cx="1075480" cy="1105653"/>
            </a:xfrm>
            <a:prstGeom prst="rect">
              <a:avLst/>
            </a:prstGeom>
          </p:spPr>
        </p:pic>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r="51672" b="14901"/>
            <a:stretch/>
          </p:blipFill>
          <p:spPr>
            <a:xfrm>
              <a:off x="9640381" y="273698"/>
              <a:ext cx="1794006" cy="1105653"/>
            </a:xfrm>
            <a:prstGeom prst="rect">
              <a:avLst/>
            </a:prstGeom>
          </p:spPr>
        </p:pic>
      </p:grpSp>
      <p:pic>
        <p:nvPicPr>
          <p:cNvPr id="16"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a:stretch/>
        </p:blipFill>
        <p:spPr bwMode="auto">
          <a:xfrm>
            <a:off x="14038199" y="975028"/>
            <a:ext cx="2612652" cy="640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 Placeholder 17"/>
          <p:cNvSpPr>
            <a:spLocks noGrp="1"/>
          </p:cNvSpPr>
          <p:nvPr>
            <p:ph type="body" sz="quarter" idx="10" hasCustomPrompt="1"/>
          </p:nvPr>
        </p:nvSpPr>
        <p:spPr>
          <a:xfrm>
            <a:off x="876629" y="4485574"/>
            <a:ext cx="7000030" cy="871537"/>
          </a:xfrm>
        </p:spPr>
        <p:txBody>
          <a:bodyPr/>
          <a:lstStyle>
            <a:lvl1pPr marL="0" indent="0">
              <a:buNone/>
              <a:defRPr>
                <a:solidFill>
                  <a:srgbClr val="3E3D40"/>
                </a:solidFill>
              </a:defRPr>
            </a:lvl1pPr>
          </a:lstStyle>
          <a:p>
            <a:pPr lvl="0"/>
            <a:r>
              <a:rPr lang="en-US"/>
              <a:t>&lt;emaik@email.edu&gt;</a:t>
            </a:r>
          </a:p>
        </p:txBody>
      </p:sp>
      <p:pic>
        <p:nvPicPr>
          <p:cNvPr id="29" name="Picture 2" descr="C:\Users\Angela\_Mine\UTIAS\Admin\Logos\UTIAS_Signature_Package\UTIAS UT Signature 2010 Package\PowerPoint\UTIAS UT Signature RGB Black 2010.tif"/>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802434" y="7953829"/>
            <a:ext cx="6404140" cy="15569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923851" y="6801655"/>
            <a:ext cx="2569721" cy="2709096"/>
          </a:xfrm>
          <a:prstGeom prst="rect">
            <a:avLst/>
          </a:prstGeom>
        </p:spPr>
      </p:pic>
    </p:spTree>
    <p:extLst>
      <p:ext uri="{BB962C8B-B14F-4D97-AF65-F5344CB8AC3E}">
        <p14:creationId xmlns:p14="http://schemas.microsoft.com/office/powerpoint/2010/main" val="208078249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hankYou">
    <p:spTree>
      <p:nvGrpSpPr>
        <p:cNvPr id="1" name=""/>
        <p:cNvGrpSpPr/>
        <p:nvPr/>
      </p:nvGrpSpPr>
      <p:grpSpPr>
        <a:xfrm>
          <a:off x="0" y="0"/>
          <a:ext cx="0" cy="0"/>
          <a:chOff x="0" y="0"/>
          <a:chExt cx="0" cy="0"/>
        </a:xfrm>
      </p:grpSpPr>
      <p:grpSp>
        <p:nvGrpSpPr>
          <p:cNvPr id="20" name="Group 19"/>
          <p:cNvGrpSpPr/>
          <p:nvPr userDrawn="1"/>
        </p:nvGrpSpPr>
        <p:grpSpPr>
          <a:xfrm>
            <a:off x="13956253" y="1"/>
            <a:ext cx="2683362" cy="783770"/>
            <a:chOff x="9640381" y="273698"/>
            <a:chExt cx="2838949" cy="1105653"/>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70800" b="14231"/>
            <a:stretch/>
          </p:blipFill>
          <p:spPr>
            <a:xfrm>
              <a:off x="11403850" y="273698"/>
              <a:ext cx="1075480" cy="1105653"/>
            </a:xfrm>
            <a:prstGeom prst="rect">
              <a:avLst/>
            </a:prstGeom>
          </p:spPr>
        </p:pic>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r="51672" b="14901"/>
            <a:stretch/>
          </p:blipFill>
          <p:spPr>
            <a:xfrm>
              <a:off x="9640381" y="273698"/>
              <a:ext cx="1794006" cy="1105653"/>
            </a:xfrm>
            <a:prstGeom prst="rect">
              <a:avLst/>
            </a:prstGeom>
          </p:spPr>
        </p:pic>
      </p:grpSp>
      <p:pic>
        <p:nvPicPr>
          <p:cNvPr id="23"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a:stretch/>
        </p:blipFill>
        <p:spPr bwMode="auto">
          <a:xfrm>
            <a:off x="14613940" y="787757"/>
            <a:ext cx="2126629" cy="521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 Placeholder 17"/>
          <p:cNvSpPr>
            <a:spLocks noGrp="1"/>
          </p:cNvSpPr>
          <p:nvPr>
            <p:ph type="body" sz="quarter" idx="10" hasCustomPrompt="1"/>
          </p:nvPr>
        </p:nvSpPr>
        <p:spPr>
          <a:xfrm>
            <a:off x="7534061" y="4041739"/>
            <a:ext cx="7000030" cy="871537"/>
          </a:xfrm>
        </p:spPr>
        <p:txBody>
          <a:bodyPr/>
          <a:lstStyle>
            <a:lvl1pPr marL="0" indent="0">
              <a:buNone/>
              <a:defRPr>
                <a:solidFill>
                  <a:srgbClr val="3E3D40"/>
                </a:solidFill>
              </a:defRPr>
            </a:lvl1pPr>
          </a:lstStyle>
          <a:p>
            <a:pPr lvl="0"/>
            <a:r>
              <a:rPr lang="en-US"/>
              <a:t>&lt;</a:t>
            </a:r>
            <a:r>
              <a:rPr lang="en-US" err="1"/>
              <a:t>emaik@email.edu</a:t>
            </a:r>
            <a:r>
              <a:rPr lang="en-US"/>
              <a:t>&gt;</a:t>
            </a:r>
          </a:p>
        </p:txBody>
      </p:sp>
      <p:sp>
        <p:nvSpPr>
          <p:cNvPr id="25" name="Title 1"/>
          <p:cNvSpPr txBox="1">
            <a:spLocks/>
          </p:cNvSpPr>
          <p:nvPr userDrawn="1"/>
        </p:nvSpPr>
        <p:spPr>
          <a:xfrm>
            <a:off x="669805" y="3152099"/>
            <a:ext cx="6011818" cy="1476375"/>
          </a:xfrm>
          <a:prstGeom prst="rect">
            <a:avLst/>
          </a:prstGeom>
        </p:spPr>
        <p:txBody>
          <a:bodyPr vert="horz" lIns="121924" tIns="60962" rIns="121924" bIns="60962" rtlCol="0" anchor="ctr">
            <a:noAutofit/>
          </a:bodyPr>
          <a:lstStyle>
            <a:lvl1pPr algn="l" rtl="0" eaLnBrk="0" fontAlgn="base" hangingPunct="0">
              <a:spcBef>
                <a:spcPct val="0"/>
              </a:spcBef>
              <a:spcAft>
                <a:spcPct val="0"/>
              </a:spcAft>
              <a:defRPr sz="3200">
                <a:solidFill>
                  <a:srgbClr val="58585A"/>
                </a:solidFill>
                <a:latin typeface="+mj-lt"/>
                <a:ea typeface="+mj-ea"/>
                <a:cs typeface="HelveticaNeueLT Std Bold"/>
                <a:sym typeface="Helvetica Neue" charset="0"/>
              </a:defRPr>
            </a:lvl1pPr>
            <a:lvl2pPr algn="l" rtl="0" eaLnBrk="0" fontAlgn="base" hangingPunct="0">
              <a:spcBef>
                <a:spcPct val="0"/>
              </a:spcBef>
              <a:spcAft>
                <a:spcPct val="0"/>
              </a:spcAft>
              <a:defRPr sz="3700">
                <a:solidFill>
                  <a:srgbClr val="091332"/>
                </a:solidFill>
                <a:latin typeface="HelveticaNeueLT Std" charset="0"/>
                <a:ea typeface="ヒラギノ角ゴ ProN W6" pitchFamily="-65" charset="-128"/>
                <a:cs typeface="HelveticaNeueLT Std Bold" charset="0"/>
                <a:sym typeface="Helvetica Neue" charset="0"/>
              </a:defRPr>
            </a:lvl2pPr>
            <a:lvl3pPr algn="l" rtl="0" eaLnBrk="0" fontAlgn="base" hangingPunct="0">
              <a:spcBef>
                <a:spcPct val="0"/>
              </a:spcBef>
              <a:spcAft>
                <a:spcPct val="0"/>
              </a:spcAft>
              <a:defRPr sz="3700">
                <a:solidFill>
                  <a:srgbClr val="091332"/>
                </a:solidFill>
                <a:latin typeface="HelveticaNeueLT Std" charset="0"/>
                <a:ea typeface="ヒラギノ角ゴ ProN W6" pitchFamily="-65" charset="-128"/>
                <a:cs typeface="HelveticaNeueLT Std Bold" charset="0"/>
                <a:sym typeface="Helvetica Neue" charset="0"/>
              </a:defRPr>
            </a:lvl3pPr>
            <a:lvl4pPr algn="l" rtl="0" eaLnBrk="0" fontAlgn="base" hangingPunct="0">
              <a:spcBef>
                <a:spcPct val="0"/>
              </a:spcBef>
              <a:spcAft>
                <a:spcPct val="0"/>
              </a:spcAft>
              <a:defRPr sz="3700">
                <a:solidFill>
                  <a:srgbClr val="091332"/>
                </a:solidFill>
                <a:latin typeface="HelveticaNeueLT Std" charset="0"/>
                <a:ea typeface="ヒラギノ角ゴ ProN W6" pitchFamily="-65" charset="-128"/>
                <a:cs typeface="HelveticaNeueLT Std Bold" charset="0"/>
                <a:sym typeface="Helvetica Neue" charset="0"/>
              </a:defRPr>
            </a:lvl4pPr>
            <a:lvl5pPr algn="l" rtl="0" eaLnBrk="0" fontAlgn="base" hangingPunct="0">
              <a:spcBef>
                <a:spcPct val="0"/>
              </a:spcBef>
              <a:spcAft>
                <a:spcPct val="0"/>
              </a:spcAft>
              <a:defRPr sz="3700">
                <a:solidFill>
                  <a:srgbClr val="091332"/>
                </a:solidFill>
                <a:latin typeface="HelveticaNeueLT Std" charset="0"/>
                <a:ea typeface="ヒラギノ角ゴ ProN W6" pitchFamily="-65" charset="-128"/>
                <a:cs typeface="HelveticaNeueLT Std Bold" charset="0"/>
                <a:sym typeface="Helvetica Neue" charset="0"/>
              </a:defRPr>
            </a:lvl5pPr>
            <a:lvl6pPr marL="457108" algn="l" rtl="0" fontAlgn="base">
              <a:lnSpc>
                <a:spcPts val="5998"/>
              </a:lnSpc>
              <a:spcBef>
                <a:spcPct val="0"/>
              </a:spcBef>
              <a:spcAft>
                <a:spcPct val="0"/>
              </a:spcAft>
              <a:defRPr sz="6100"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6pPr>
            <a:lvl7pPr marL="914218" algn="l" rtl="0" fontAlgn="base">
              <a:lnSpc>
                <a:spcPts val="5998"/>
              </a:lnSpc>
              <a:spcBef>
                <a:spcPct val="0"/>
              </a:spcBef>
              <a:spcAft>
                <a:spcPct val="0"/>
              </a:spcAft>
              <a:defRPr sz="6100"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7pPr>
            <a:lvl8pPr marL="1371326" algn="l" rtl="0" fontAlgn="base">
              <a:lnSpc>
                <a:spcPts val="5998"/>
              </a:lnSpc>
              <a:spcBef>
                <a:spcPct val="0"/>
              </a:spcBef>
              <a:spcAft>
                <a:spcPct val="0"/>
              </a:spcAft>
              <a:defRPr sz="6100"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8pPr>
            <a:lvl9pPr marL="1828436" algn="l" rtl="0" fontAlgn="base">
              <a:lnSpc>
                <a:spcPts val="5998"/>
              </a:lnSpc>
              <a:spcBef>
                <a:spcPct val="0"/>
              </a:spcBef>
              <a:spcAft>
                <a:spcPct val="0"/>
              </a:spcAft>
              <a:defRPr sz="6100"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9pPr>
          </a:lstStyle>
          <a:p>
            <a:pPr algn="r"/>
            <a:r>
              <a:rPr lang="en-US" sz="8800" kern="0">
                <a:latin typeface="HelveticaNeueLT Std" charset="0"/>
                <a:ea typeface="ヒラギノ角ゴ ProN W6" charset="0"/>
              </a:rPr>
              <a:t>Thank</a:t>
            </a:r>
            <a:r>
              <a:rPr lang="en-US" sz="8800" kern="0" baseline="0">
                <a:latin typeface="HelveticaNeueLT Std" charset="0"/>
                <a:ea typeface="ヒラギノ角ゴ ProN W6" charset="0"/>
              </a:rPr>
              <a:t> you</a:t>
            </a:r>
            <a:r>
              <a:rPr lang="en-US" sz="8800" kern="0">
                <a:latin typeface="HelveticaNeueLT Std" charset="0"/>
                <a:ea typeface="ヒラギノ角ゴ ProN W6" charset="0"/>
              </a:rPr>
              <a:t>!</a:t>
            </a:r>
            <a:endParaRPr lang="en-US" sz="2400" kern="0">
              <a:latin typeface="HelveticaNeueLT Std" charset="0"/>
              <a:ea typeface="ヒラギノ角ゴ ProN W6" charset="0"/>
            </a:endParaRPr>
          </a:p>
        </p:txBody>
      </p:sp>
      <p:cxnSp>
        <p:nvCxnSpPr>
          <p:cNvPr id="26" name="Straight Connector 6"/>
          <p:cNvCxnSpPr>
            <a:cxnSpLocks noChangeShapeType="1"/>
          </p:cNvCxnSpPr>
          <p:nvPr userDrawn="1"/>
        </p:nvCxnSpPr>
        <p:spPr bwMode="auto">
          <a:xfrm rot="5400000">
            <a:off x="5355241" y="4228042"/>
            <a:ext cx="3429000" cy="2117"/>
          </a:xfrm>
          <a:prstGeom prst="line">
            <a:avLst/>
          </a:prstGeom>
          <a:noFill/>
          <a:ln w="25400">
            <a:solidFill>
              <a:srgbClr val="58585A"/>
            </a:solidFill>
            <a:round/>
            <a:headEnd/>
            <a:tailEnd/>
          </a:ln>
          <a:extLst>
            <a:ext uri="{909E8E84-426E-40DD-AFC4-6F175D3DCCD1}">
              <a14:hiddenFill xmlns:a14="http://schemas.microsoft.com/office/drawing/2010/main">
                <a:noFill/>
              </a14:hiddenFill>
            </a:ext>
          </a:extLst>
        </p:spPr>
      </p:cxnSp>
      <p:pic>
        <p:nvPicPr>
          <p:cNvPr id="27" name="Picture 2" descr="C:\Users\Angela\_Mine\UTIAS\Admin\Logos\UTIAS_Signature_Package\UTIAS UT Signature 2010 Package\PowerPoint\UTIAS UT Signature RGB Black 2010.tif"/>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669805" y="8145729"/>
            <a:ext cx="4643538" cy="11288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899232" y="7634189"/>
            <a:ext cx="1556043" cy="1640439"/>
          </a:xfrm>
          <a:prstGeom prst="rect">
            <a:avLst/>
          </a:prstGeom>
        </p:spPr>
      </p:pic>
      <p:sp>
        <p:nvSpPr>
          <p:cNvPr id="29" name="Subtitle 2"/>
          <p:cNvSpPr>
            <a:spLocks noGrp="1"/>
          </p:cNvSpPr>
          <p:nvPr>
            <p:ph type="subTitle" idx="1"/>
          </p:nvPr>
        </p:nvSpPr>
        <p:spPr>
          <a:xfrm>
            <a:off x="7504125" y="3527567"/>
            <a:ext cx="7610707" cy="707886"/>
          </a:xfrm>
          <a:prstGeom prst="rect">
            <a:avLst/>
          </a:prstGeom>
        </p:spPr>
        <p:txBody>
          <a:bodyPr wrap="square">
            <a:spAutoFit/>
          </a:bodyPr>
          <a:lstStyle>
            <a:lvl1pPr marL="0" marR="0" indent="0" algn="l" defTabSz="1219018" rtl="0" eaLnBrk="0" fontAlgn="base" latinLnBrk="0" hangingPunct="0">
              <a:lnSpc>
                <a:spcPts val="4800"/>
              </a:lnSpc>
              <a:spcBef>
                <a:spcPts val="0"/>
              </a:spcBef>
              <a:spcAft>
                <a:spcPct val="0"/>
              </a:spcAft>
              <a:buClrTx/>
              <a:buSzTx/>
              <a:buFontTx/>
              <a:buNone/>
              <a:tabLst/>
              <a:defRPr>
                <a:solidFill>
                  <a:srgbClr val="3E3D40"/>
                </a:solidFill>
              </a:defRPr>
            </a:lvl1pPr>
            <a:lvl2pPr marL="609508" indent="0" algn="ctr">
              <a:buNone/>
              <a:defRPr/>
            </a:lvl2pPr>
            <a:lvl3pPr marL="1219018" indent="0" algn="ctr">
              <a:buNone/>
              <a:defRPr/>
            </a:lvl3pPr>
            <a:lvl4pPr marL="1828526" indent="0" algn="ctr">
              <a:buNone/>
              <a:defRPr/>
            </a:lvl4pPr>
            <a:lvl5pPr marL="2438037" indent="0" algn="ctr">
              <a:buNone/>
              <a:defRPr/>
            </a:lvl5pPr>
            <a:lvl6pPr marL="3047544" indent="0" algn="ctr">
              <a:buNone/>
              <a:defRPr/>
            </a:lvl6pPr>
            <a:lvl7pPr marL="3657054" indent="0" algn="ctr">
              <a:buNone/>
              <a:defRPr/>
            </a:lvl7pPr>
            <a:lvl8pPr marL="4266563" indent="0" algn="ctr">
              <a:buNone/>
              <a:defRPr/>
            </a:lvl8pPr>
            <a:lvl9pPr marL="4876072" indent="0" algn="ctr">
              <a:buNone/>
              <a:defRPr/>
            </a:lvl9pPr>
          </a:lstStyle>
          <a:p>
            <a:endParaRPr lang="en-US"/>
          </a:p>
        </p:txBody>
      </p:sp>
    </p:spTree>
    <p:extLst>
      <p:ext uri="{BB962C8B-B14F-4D97-AF65-F5344CB8AC3E}">
        <p14:creationId xmlns:p14="http://schemas.microsoft.com/office/powerpoint/2010/main" val="335259742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Sli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534">
                <a:solidFill>
                  <a:srgbClr val="58585A"/>
                </a:solidFill>
              </a:defRPr>
            </a:lvl1pPr>
          </a:lstStyle>
          <a:p>
            <a:r>
              <a:rPr lang="en-US"/>
              <a:t>Click to edit Master title style</a:t>
            </a:r>
            <a:endParaRPr lang="en-CA"/>
          </a:p>
        </p:txBody>
      </p:sp>
      <p:sp>
        <p:nvSpPr>
          <p:cNvPr id="10" name="Content Placeholder 9"/>
          <p:cNvSpPr>
            <a:spLocks noGrp="1"/>
          </p:cNvSpPr>
          <p:nvPr>
            <p:ph sz="quarter" idx="12"/>
          </p:nvPr>
        </p:nvSpPr>
        <p:spPr>
          <a:xfrm>
            <a:off x="1018148" y="1592263"/>
            <a:ext cx="15831033" cy="7243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1" name="Footer Placeholder 10"/>
          <p:cNvSpPr>
            <a:spLocks noGrp="1"/>
          </p:cNvSpPr>
          <p:nvPr>
            <p:ph type="ftr" sz="quarter" idx="13"/>
          </p:nvPr>
        </p:nvSpPr>
        <p:spPr/>
        <p:txBody>
          <a:bodyPr/>
          <a:lstStyle>
            <a:lvl1pPr>
              <a:defRPr sz="2000">
                <a:latin typeface="Calibri Light" panose="020F0302020204030204" pitchFamily="34" charset="0"/>
              </a:defRPr>
            </a:lvl1pPr>
          </a:lstStyle>
          <a:p>
            <a:r>
              <a:rPr lang="en-US"/>
              <a:t>Angela Schoellig</a:t>
            </a:r>
          </a:p>
        </p:txBody>
      </p:sp>
      <p:sp>
        <p:nvSpPr>
          <p:cNvPr id="12" name="Slide Number Placeholder 11"/>
          <p:cNvSpPr>
            <a:spLocks noGrp="1"/>
          </p:cNvSpPr>
          <p:nvPr>
            <p:ph type="sldNum" sz="quarter" idx="14"/>
          </p:nvPr>
        </p:nvSpPr>
        <p:spPr/>
        <p:txBody>
          <a:bodyPr/>
          <a:lstStyle>
            <a:lvl1pPr>
              <a:defRPr sz="2000">
                <a:latin typeface="Calibri Light" panose="020F0302020204030204" pitchFamily="34" charset="0"/>
              </a:defRPr>
            </a:lvl1pPr>
          </a:lstStyle>
          <a:p>
            <a:fld id="{8DAF2FF1-0F85-5948-B45D-85D15C7A6F9F}" type="slidenum">
              <a:rPr lang="en-US" smtClean="0"/>
              <a:pPr/>
              <a:t>‹#›</a:t>
            </a:fld>
            <a:endParaRPr lang="en-US"/>
          </a:p>
        </p:txBody>
      </p:sp>
    </p:spTree>
    <p:extLst>
      <p:ext uri="{BB962C8B-B14F-4D97-AF65-F5344CB8AC3E}">
        <p14:creationId xmlns:p14="http://schemas.microsoft.com/office/powerpoint/2010/main" val="64211539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018148" y="1592263"/>
            <a:ext cx="15831033" cy="7243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3"/>
          </p:nvPr>
        </p:nvSpPr>
        <p:spPr/>
        <p:txBody>
          <a:bodyPr/>
          <a:lstStyle>
            <a:lvl1pPr>
              <a:defRPr sz="2000">
                <a:latin typeface="Calibri Light" panose="020F0302020204030204" pitchFamily="34" charset="0"/>
              </a:defRPr>
            </a:lvl1pPr>
          </a:lstStyle>
          <a:p>
            <a:r>
              <a:rPr lang="en-US"/>
              <a:t>Angela Schoellig</a:t>
            </a:r>
          </a:p>
        </p:txBody>
      </p:sp>
      <p:sp>
        <p:nvSpPr>
          <p:cNvPr id="6" name="Slide Number Placeholder 5"/>
          <p:cNvSpPr>
            <a:spLocks noGrp="1"/>
          </p:cNvSpPr>
          <p:nvPr>
            <p:ph type="sldNum" sz="quarter" idx="14"/>
          </p:nvPr>
        </p:nvSpPr>
        <p:spPr>
          <a:xfrm>
            <a:off x="13171814" y="9039963"/>
            <a:ext cx="3677339" cy="519111"/>
          </a:xfrm>
        </p:spPr>
        <p:txBody>
          <a:bodyPr/>
          <a:lstStyle>
            <a:lvl1pPr>
              <a:defRPr sz="2000">
                <a:latin typeface="Calibri Light" panose="020F0302020204030204" pitchFamily="34" charset="0"/>
              </a:defRPr>
            </a:lvl1pPr>
          </a:lstStyle>
          <a:p>
            <a:fld id="{8DAF2FF1-0F85-5948-B45D-85D15C7A6F9F}"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CA"/>
          </a:p>
        </p:txBody>
      </p:sp>
    </p:spTree>
  </p:cSld>
  <p:clrMapOvr>
    <a:masterClrMapping/>
  </p:clrMapOvr>
  <p:transition spd="med">
    <p:fade/>
  </p:transition>
  <p:extLst>
    <p:ext uri="{DCECCB84-F9BA-43D5-87BE-67443E8EF086}">
      <p15:sldGuideLst xmlns:p15="http://schemas.microsoft.com/office/powerpoint/2012/main">
        <p15:guide id="1" orient="horz" pos="3072" userDrawn="1">
          <p15:clr>
            <a:srgbClr val="FBAE40"/>
          </p15:clr>
        </p15:guide>
        <p15:guide id="2" orient="horz" pos="3172" userDrawn="1">
          <p15:clr>
            <a:srgbClr val="FBAE40"/>
          </p15:clr>
        </p15:guide>
        <p15:guide id="3" orient="horz" pos="588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re-Presentation Slide (A)">
    <p:bg>
      <p:bgPr>
        <a:solidFill>
          <a:srgbClr val="3E3D40"/>
        </a:solidFill>
        <a:effectLst/>
      </p:bgPr>
    </p:bg>
    <p:spTree>
      <p:nvGrpSpPr>
        <p:cNvPr id="1" name=""/>
        <p:cNvGrpSpPr/>
        <p:nvPr/>
      </p:nvGrpSpPr>
      <p:grpSpPr>
        <a:xfrm>
          <a:off x="0" y="0"/>
          <a:ext cx="0" cy="0"/>
          <a:chOff x="0" y="0"/>
          <a:chExt cx="0" cy="0"/>
        </a:xfrm>
      </p:grpSpPr>
      <p:pic>
        <p:nvPicPr>
          <p:cNvPr id="2" name="Picture 3" descr="U of T Engineering Text Treatment Stacked.ai"/>
          <p:cNvPicPr>
            <a:picLocks noChangeAspect="1"/>
          </p:cNvPicPr>
          <p:nvPr userDrawn="1"/>
        </p:nvPicPr>
        <p:blipFill>
          <a:blip r:embed="rId3"/>
          <a:srcRect/>
          <a:stretch>
            <a:fillRect/>
          </a:stretch>
        </p:blipFill>
        <p:spPr bwMode="auto">
          <a:xfrm>
            <a:off x="605385" y="3657601"/>
            <a:ext cx="13775688" cy="2438400"/>
          </a:xfrm>
          <a:prstGeom prst="rect">
            <a:avLst/>
          </a:prstGeom>
          <a:noFill/>
          <a:ln w="9525">
            <a:noFill/>
            <a:miter lim="800000"/>
            <a:headEnd/>
            <a:tailEnd/>
          </a:ln>
        </p:spPr>
      </p:pic>
      <p:pic>
        <p:nvPicPr>
          <p:cNvPr id="6" name="Picture 4" descr="UTIAS UT Signature CMYK P655 PC 2010.ai"/>
          <p:cNvPicPr>
            <a:picLocks noChangeAspect="1"/>
          </p:cNvPicPr>
          <p:nvPr userDrawn="1"/>
        </p:nvPicPr>
        <p:blipFill>
          <a:blip r:embed="rId4">
            <a:lum bright="70000" contrast="-70000"/>
          </a:blip>
          <a:srcRect/>
          <a:stretch>
            <a:fillRect/>
          </a:stretch>
        </p:blipFill>
        <p:spPr bwMode="auto">
          <a:xfrm>
            <a:off x="-251893" y="7966076"/>
            <a:ext cx="13379860" cy="1743076"/>
          </a:xfrm>
          <a:prstGeom prst="rect">
            <a:avLst/>
          </a:prstGeom>
          <a:noFill/>
          <a:ln w="9525">
            <a:noFill/>
            <a:miter lim="800000"/>
            <a:headEnd/>
            <a:tailEnd/>
          </a:ln>
        </p:spPr>
      </p:pic>
    </p:spTree>
    <p:extLst>
      <p:ext uri="{BB962C8B-B14F-4D97-AF65-F5344CB8AC3E}">
        <p14:creationId xmlns:p14="http://schemas.microsoft.com/office/powerpoint/2010/main" val="2762375228"/>
      </p:ext>
    </p:extLst>
  </p:cSld>
  <p:clrMapOvr>
    <a:overrideClrMapping bg1="dk1" tx1="lt1" bg2="dk2" tx2="lt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6.tiff"/><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2.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jpeg"/><Relationship Id="rId5" Type="http://schemas.openxmlformats.org/officeDocument/2006/relationships/slideLayout" Target="../slideLayouts/slideLayout24.xml"/><Relationship Id="rId10" Type="http://schemas.openxmlformats.org/officeDocument/2006/relationships/image" Target="../media/image6.tiff"/><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18786" y="1612076"/>
            <a:ext cx="15810939" cy="72099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9" name="Title Placeholder 28"/>
          <p:cNvSpPr>
            <a:spLocks noGrp="1"/>
          </p:cNvSpPr>
          <p:nvPr>
            <p:ph type="title"/>
          </p:nvPr>
        </p:nvSpPr>
        <p:spPr>
          <a:xfrm>
            <a:off x="724528" y="527675"/>
            <a:ext cx="15604543" cy="577540"/>
          </a:xfrm>
          <a:prstGeom prst="rect">
            <a:avLst/>
          </a:prstGeom>
        </p:spPr>
        <p:txBody>
          <a:bodyPr vert="horz" lIns="91440" tIns="45720" rIns="91440" bIns="45720" rtlCol="0" anchor="ctr">
            <a:noAutofit/>
          </a:bodyPr>
          <a:lstStyle/>
          <a:p>
            <a:r>
              <a:rPr lang="en-US" kern="0"/>
              <a:t>Click to edit Master title style</a:t>
            </a:r>
          </a:p>
        </p:txBody>
      </p:sp>
      <p:pic>
        <p:nvPicPr>
          <p:cNvPr id="18" name="Picture 17"/>
          <p:cNvPicPr>
            <a:picLocks noChangeAspect="1"/>
          </p:cNvPicPr>
          <p:nvPr userDrawn="1"/>
        </p:nvPicPr>
        <p:blipFill rotWithShape="1">
          <a:blip r:embed="rId10" cstate="print">
            <a:extLst>
              <a:ext uri="{28A0092B-C50C-407E-A947-70E740481C1C}">
                <a14:useLocalDpi xmlns:a14="http://schemas.microsoft.com/office/drawing/2010/main" val="0"/>
              </a:ext>
            </a:extLst>
          </a:blip>
          <a:srcRect b="34447"/>
          <a:stretch/>
        </p:blipFill>
        <p:spPr>
          <a:xfrm>
            <a:off x="15651726" y="303963"/>
            <a:ext cx="1354689" cy="936208"/>
          </a:xfrm>
          <a:prstGeom prst="rect">
            <a:avLst/>
          </a:prstGeom>
        </p:spPr>
      </p:pic>
      <p:cxnSp>
        <p:nvCxnSpPr>
          <p:cNvPr id="19" name="Straight Connector 18"/>
          <p:cNvCxnSpPr>
            <a:cxnSpLocks/>
          </p:cNvCxnSpPr>
          <p:nvPr userDrawn="1"/>
        </p:nvCxnSpPr>
        <p:spPr bwMode="auto">
          <a:xfrm>
            <a:off x="604838" y="1256081"/>
            <a:ext cx="16226970" cy="0"/>
          </a:xfrm>
          <a:prstGeom prst="line">
            <a:avLst/>
          </a:prstGeom>
          <a:blipFill dpi="0" rotWithShape="0">
            <a:blip r:embed="rId11"/>
            <a:srcRect/>
            <a:tile tx="0" ty="0" sx="100000" sy="100000" flip="none" algn="tl"/>
          </a:blipFill>
          <a:ln w="12700" cap="flat" cmpd="sng" algn="ctr">
            <a:solidFill>
              <a:srgbClr val="7AB51D"/>
            </a:solidFill>
            <a:prstDash val="solid"/>
            <a:round/>
            <a:headEnd type="none" w="med" len="med"/>
            <a:tailEnd type="none" w="med" len="med"/>
          </a:ln>
          <a:effectLst/>
        </p:spPr>
      </p:cxnSp>
      <p:cxnSp>
        <p:nvCxnSpPr>
          <p:cNvPr id="22" name="Straight Connector 21"/>
          <p:cNvCxnSpPr>
            <a:cxnSpLocks/>
          </p:cNvCxnSpPr>
          <p:nvPr userDrawn="1"/>
        </p:nvCxnSpPr>
        <p:spPr bwMode="auto">
          <a:xfrm>
            <a:off x="604838" y="9094025"/>
            <a:ext cx="16226968" cy="0"/>
          </a:xfrm>
          <a:prstGeom prst="line">
            <a:avLst/>
          </a:prstGeom>
          <a:blipFill dpi="0" rotWithShape="0">
            <a:blip r:embed="rId11"/>
            <a:srcRect/>
            <a:tile tx="0" ty="0" sx="100000" sy="100000" flip="none" algn="tl"/>
          </a:blipFill>
          <a:ln w="12700" cap="flat" cmpd="sng" algn="ctr">
            <a:solidFill>
              <a:srgbClr val="7AB51D"/>
            </a:solidFill>
            <a:prstDash val="solid"/>
            <a:round/>
            <a:headEnd type="none" w="med" len="med"/>
            <a:tailEnd type="none" w="med" len="med"/>
          </a:ln>
          <a:effectLst/>
        </p:spPr>
      </p:cxnSp>
      <p:sp>
        <p:nvSpPr>
          <p:cNvPr id="35" name="Slide Number Placeholder 6"/>
          <p:cNvSpPr>
            <a:spLocks noGrp="1"/>
          </p:cNvSpPr>
          <p:nvPr>
            <p:ph type="sldNum" sz="quarter" idx="4"/>
          </p:nvPr>
        </p:nvSpPr>
        <p:spPr>
          <a:xfrm>
            <a:off x="604838" y="9086110"/>
            <a:ext cx="3677339" cy="519111"/>
          </a:xfrm>
          <a:prstGeom prst="rect">
            <a:avLst/>
          </a:prstGeom>
        </p:spPr>
        <p:txBody>
          <a:bodyPr/>
          <a:lstStyle>
            <a:lvl1pPr algn="l">
              <a:defRPr sz="2000">
                <a:solidFill>
                  <a:schemeClr val="tx1"/>
                </a:solidFill>
                <a:latin typeface="Calibri Light" panose="020F0302020204030204" pitchFamily="34" charset="0"/>
              </a:defRPr>
            </a:lvl1pPr>
          </a:lstStyle>
          <a:p>
            <a:fld id="{8DAF2FF1-0F85-5948-B45D-85D15C7A6F9F}" type="slidenum">
              <a:rPr lang="en-US" smtClean="0"/>
              <a:pPr/>
              <a:t>‹#›</a:t>
            </a:fld>
            <a:endParaRPr lang="en-US"/>
          </a:p>
        </p:txBody>
      </p:sp>
      <p:sp>
        <p:nvSpPr>
          <p:cNvPr id="4" name="Footer Placeholder 3"/>
          <p:cNvSpPr>
            <a:spLocks noGrp="1"/>
          </p:cNvSpPr>
          <p:nvPr>
            <p:ph type="ftr" sz="quarter" idx="3"/>
          </p:nvPr>
        </p:nvSpPr>
        <p:spPr>
          <a:xfrm>
            <a:off x="5963440" y="9086110"/>
            <a:ext cx="5490801" cy="348177"/>
          </a:xfrm>
          <a:prstGeom prst="rect">
            <a:avLst/>
          </a:prstGeom>
        </p:spPr>
        <p:txBody>
          <a:bodyPr vert="horz" lIns="91440" tIns="45720" rIns="91440" bIns="45720" rtlCol="0" anchor="ctr"/>
          <a:lstStyle>
            <a:lvl1pPr algn="ctr">
              <a:defRPr sz="2000">
                <a:solidFill>
                  <a:schemeClr val="tx1"/>
                </a:solidFill>
                <a:latin typeface="Calibri Light" panose="020F0302020204030204" pitchFamily="34" charset="0"/>
              </a:defRPr>
            </a:lvl1pPr>
          </a:lstStyle>
          <a:p>
            <a:r>
              <a:rPr lang="en-US"/>
              <a:t>Angela Schoellig</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8" r:id="rId5"/>
    <p:sldLayoutId id="2147483659" r:id="rId6"/>
    <p:sldLayoutId id="2147483656" r:id="rId7"/>
    <p:sldLayoutId id="2147483655" r:id="rId8"/>
  </p:sldLayoutIdLst>
  <p:transition spd="med">
    <p:fade/>
  </p:transition>
  <p:hf hdr="0" dt="0"/>
  <p:txStyles>
    <p:titleStyle>
      <a:lvl1pPr algn="l" rtl="0" eaLnBrk="0" fontAlgn="base" hangingPunct="0">
        <a:spcBef>
          <a:spcPct val="0"/>
        </a:spcBef>
        <a:spcAft>
          <a:spcPct val="0"/>
        </a:spcAft>
        <a:defRPr sz="4267">
          <a:solidFill>
            <a:srgbClr val="58585A"/>
          </a:solidFill>
          <a:latin typeface="Calibri Light" panose="020F0302020204030204" pitchFamily="34" charset="0"/>
          <a:ea typeface="+mj-ea"/>
          <a:cs typeface="Calibri Light" panose="020F0302020204030204" pitchFamily="34" charset="0"/>
          <a:sym typeface="Helvetica Neue" charset="0"/>
        </a:defRPr>
      </a:lvl1pPr>
      <a:lvl2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2pPr>
      <a:lvl3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3pPr>
      <a:lvl4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4pPr>
      <a:lvl5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5pPr>
      <a:lvl6pPr marL="609508"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6pPr>
      <a:lvl7pPr marL="1219018"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7pPr>
      <a:lvl8pPr marL="1828526"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8pPr>
      <a:lvl9pPr marL="2438037"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9pPr>
    </p:titleStyle>
    <p:bodyStyle>
      <a:lvl1pPr marL="359946" indent="-359946" algn="l" rtl="0" eaLnBrk="0" fontAlgn="base" hangingPunct="0">
        <a:spcBef>
          <a:spcPts val="1599"/>
        </a:spcBef>
        <a:spcAft>
          <a:spcPct val="0"/>
        </a:spcAft>
        <a:buSzPct val="100000"/>
        <a:buFont typeface="Arial"/>
        <a:buChar char="•"/>
        <a:defRPr sz="3867">
          <a:solidFill>
            <a:schemeClr val="tx1"/>
          </a:solidFill>
          <a:latin typeface="Calibri Light" panose="020F0302020204030204" pitchFamily="34" charset="0"/>
          <a:ea typeface="+mn-ea"/>
          <a:cs typeface="+mn-cs"/>
          <a:sym typeface="Georgia" charset="0"/>
        </a:defRPr>
      </a:lvl1pPr>
      <a:lvl2pPr marL="719892" indent="-359946" algn="l" rtl="0" eaLnBrk="0" fontAlgn="base" hangingPunct="0">
        <a:lnSpc>
          <a:spcPct val="120000"/>
        </a:lnSpc>
        <a:spcBef>
          <a:spcPts val="1599"/>
        </a:spcBef>
        <a:spcAft>
          <a:spcPct val="0"/>
        </a:spcAft>
        <a:buClr>
          <a:srgbClr val="001E3F"/>
        </a:buClr>
        <a:buSzPct val="100000"/>
        <a:buFont typeface="Georgia" charset="0"/>
        <a:buChar char="•"/>
        <a:defRPr sz="3200">
          <a:solidFill>
            <a:schemeClr val="tx1"/>
          </a:solidFill>
          <a:latin typeface="Calibri Light" panose="020F0302020204030204" pitchFamily="34" charset="0"/>
          <a:ea typeface="+mn-ea"/>
          <a:cs typeface="+mn-cs"/>
          <a:sym typeface="Georgia" charset="0"/>
        </a:defRPr>
      </a:lvl2pPr>
      <a:lvl3pPr marL="1079838" indent="-359946" algn="l" rtl="0" eaLnBrk="0" fontAlgn="base" hangingPunct="0">
        <a:lnSpc>
          <a:spcPct val="120000"/>
        </a:lnSpc>
        <a:spcBef>
          <a:spcPts val="1599"/>
        </a:spcBef>
        <a:spcAft>
          <a:spcPct val="0"/>
        </a:spcAft>
        <a:buClr>
          <a:srgbClr val="001E3F"/>
        </a:buClr>
        <a:buSzPct val="100000"/>
        <a:buFont typeface="Georgia" charset="0"/>
        <a:buChar char="•"/>
        <a:defRPr sz="3200" i="1">
          <a:solidFill>
            <a:schemeClr val="tx1"/>
          </a:solidFill>
          <a:latin typeface="Calibri Light" panose="020F0302020204030204" pitchFamily="34" charset="0"/>
          <a:ea typeface="+mn-ea"/>
          <a:cs typeface="+mn-cs"/>
          <a:sym typeface="Georgia" charset="0"/>
        </a:defRPr>
      </a:lvl3pPr>
      <a:lvl4pPr marL="1439785" indent="-359946" algn="l" rtl="0" eaLnBrk="0" fontAlgn="base" hangingPunct="0">
        <a:lnSpc>
          <a:spcPct val="120000"/>
        </a:lnSpc>
        <a:spcBef>
          <a:spcPts val="1599"/>
        </a:spcBef>
        <a:spcAft>
          <a:spcPct val="0"/>
        </a:spcAft>
        <a:buClr>
          <a:srgbClr val="001E3F"/>
        </a:buClr>
        <a:buSzPct val="100000"/>
        <a:buFont typeface="Georgia" charset="0"/>
        <a:buChar char="•"/>
        <a:defRPr sz="1867" i="0">
          <a:solidFill>
            <a:schemeClr val="tx1"/>
          </a:solidFill>
          <a:latin typeface="Calibri Light" panose="020F0302020204030204" pitchFamily="34" charset="0"/>
          <a:ea typeface="+mn-ea"/>
          <a:cs typeface="+mn-cs"/>
          <a:sym typeface="Georgia" charset="0"/>
        </a:defRPr>
      </a:lvl4pPr>
      <a:lvl5pPr marL="1799731" indent="-359946" algn="l" rtl="0" eaLnBrk="0" fontAlgn="base" hangingPunct="0">
        <a:lnSpc>
          <a:spcPct val="120000"/>
        </a:lnSpc>
        <a:spcBef>
          <a:spcPts val="1599"/>
        </a:spcBef>
        <a:spcAft>
          <a:spcPct val="0"/>
        </a:spcAft>
        <a:buClr>
          <a:srgbClr val="001E3F"/>
        </a:buClr>
        <a:buSzPct val="100000"/>
        <a:buFont typeface="Arial"/>
        <a:buChar char="•"/>
        <a:defRPr sz="1867" i="1" baseline="0">
          <a:solidFill>
            <a:schemeClr val="tx1"/>
          </a:solidFill>
          <a:latin typeface="Calibri Light" panose="020F0302020204030204" pitchFamily="34" charset="0"/>
          <a:ea typeface="+mn-ea"/>
          <a:cs typeface="+mn-cs"/>
          <a:sym typeface="Georgia" charset="0"/>
        </a:defRPr>
      </a:lvl5pPr>
      <a:lvl6pPr marL="2133283" indent="-304754" algn="l" rtl="0" fontAlgn="base">
        <a:lnSpc>
          <a:spcPts val="4800"/>
        </a:lnSpc>
        <a:spcBef>
          <a:spcPts val="1599"/>
        </a:spcBef>
        <a:spcAft>
          <a:spcPct val="0"/>
        </a:spcAft>
        <a:buClr>
          <a:srgbClr val="FFFFFF"/>
        </a:buClr>
        <a:buSzPct val="171000"/>
        <a:buFont typeface="Georgia" pitchFamily="-65" charset="0"/>
        <a:buChar char="•"/>
        <a:defRPr i="1">
          <a:solidFill>
            <a:schemeClr val="tx1"/>
          </a:solidFill>
          <a:latin typeface="+mn-lt"/>
          <a:ea typeface="+mn-ea"/>
          <a:cs typeface="+mn-cs"/>
          <a:sym typeface="Georgia" pitchFamily="-65" charset="0"/>
        </a:defRPr>
      </a:lvl6pPr>
      <a:lvl7pPr marL="2742790" indent="-304754" algn="l" rtl="0" fontAlgn="base">
        <a:lnSpc>
          <a:spcPts val="4800"/>
        </a:lnSpc>
        <a:spcBef>
          <a:spcPts val="1599"/>
        </a:spcBef>
        <a:spcAft>
          <a:spcPct val="0"/>
        </a:spcAft>
        <a:buClr>
          <a:srgbClr val="FFFFFF"/>
        </a:buClr>
        <a:buSzPct val="171000"/>
        <a:buFont typeface="Georgia" pitchFamily="-65" charset="0"/>
        <a:buChar char="•"/>
        <a:defRPr i="1">
          <a:solidFill>
            <a:srgbClr val="FFFFFF"/>
          </a:solidFill>
          <a:latin typeface="+mn-lt"/>
          <a:ea typeface="+mn-ea"/>
          <a:cs typeface="+mn-cs"/>
          <a:sym typeface="Georgia" pitchFamily="-65" charset="0"/>
        </a:defRPr>
      </a:lvl7pPr>
      <a:lvl8pPr marL="3352298" indent="-304754" algn="l" rtl="0" fontAlgn="base">
        <a:lnSpc>
          <a:spcPts val="4800"/>
        </a:lnSpc>
        <a:spcBef>
          <a:spcPts val="1599"/>
        </a:spcBef>
        <a:spcAft>
          <a:spcPct val="0"/>
        </a:spcAft>
        <a:buClr>
          <a:srgbClr val="FFFFFF"/>
        </a:buClr>
        <a:buSzPct val="171000"/>
        <a:buFont typeface="Georgia" pitchFamily="-65" charset="0"/>
        <a:buChar char="•"/>
        <a:defRPr i="1">
          <a:solidFill>
            <a:srgbClr val="FFFFFF"/>
          </a:solidFill>
          <a:latin typeface="+mn-lt"/>
          <a:ea typeface="+mn-ea"/>
          <a:cs typeface="+mn-cs"/>
          <a:sym typeface="Georgia" pitchFamily="-65" charset="0"/>
        </a:defRPr>
      </a:lvl8pPr>
      <a:lvl9pPr marL="3961809" indent="-304754" algn="l" rtl="0" fontAlgn="base">
        <a:lnSpc>
          <a:spcPts val="4800"/>
        </a:lnSpc>
        <a:spcBef>
          <a:spcPts val="1599"/>
        </a:spcBef>
        <a:spcAft>
          <a:spcPct val="0"/>
        </a:spcAft>
        <a:buClr>
          <a:srgbClr val="FFFFFF"/>
        </a:buClr>
        <a:buSzPct val="171000"/>
        <a:buFont typeface="Georgia" pitchFamily="-65" charset="0"/>
        <a:buChar char="•"/>
        <a:defRPr i="1">
          <a:solidFill>
            <a:srgbClr val="FFFFFF"/>
          </a:solidFill>
          <a:latin typeface="+mn-lt"/>
          <a:ea typeface="+mn-ea"/>
          <a:cs typeface="+mn-cs"/>
          <a:sym typeface="Georgia" pitchFamily="-65" charset="0"/>
        </a:defRPr>
      </a:lvl9pPr>
    </p:bodyStyle>
    <p:otherStyle>
      <a:defPPr>
        <a:defRPr lang="en-US"/>
      </a:defPPr>
      <a:lvl1pPr marL="0" algn="l" defTabSz="609508" rtl="0" eaLnBrk="1" latinLnBrk="0" hangingPunct="1">
        <a:defRPr sz="2400" kern="1200">
          <a:solidFill>
            <a:schemeClr val="tx1"/>
          </a:solidFill>
          <a:latin typeface="+mn-lt"/>
          <a:ea typeface="+mn-ea"/>
          <a:cs typeface="+mn-cs"/>
        </a:defRPr>
      </a:lvl1pPr>
      <a:lvl2pPr marL="609508" algn="l" defTabSz="609508" rtl="0" eaLnBrk="1" latinLnBrk="0" hangingPunct="1">
        <a:defRPr sz="2400" kern="1200">
          <a:solidFill>
            <a:schemeClr val="tx1"/>
          </a:solidFill>
          <a:latin typeface="+mn-lt"/>
          <a:ea typeface="+mn-ea"/>
          <a:cs typeface="+mn-cs"/>
        </a:defRPr>
      </a:lvl2pPr>
      <a:lvl3pPr marL="1219018" algn="l" defTabSz="609508" rtl="0" eaLnBrk="1" latinLnBrk="0" hangingPunct="1">
        <a:defRPr sz="2400" kern="1200">
          <a:solidFill>
            <a:schemeClr val="tx1"/>
          </a:solidFill>
          <a:latin typeface="+mn-lt"/>
          <a:ea typeface="+mn-ea"/>
          <a:cs typeface="+mn-cs"/>
        </a:defRPr>
      </a:lvl3pPr>
      <a:lvl4pPr marL="1828526" algn="l" defTabSz="609508" rtl="0" eaLnBrk="1" latinLnBrk="0" hangingPunct="1">
        <a:defRPr sz="2400" kern="1200">
          <a:solidFill>
            <a:schemeClr val="tx1"/>
          </a:solidFill>
          <a:latin typeface="+mn-lt"/>
          <a:ea typeface="+mn-ea"/>
          <a:cs typeface="+mn-cs"/>
        </a:defRPr>
      </a:lvl4pPr>
      <a:lvl5pPr marL="2438037" algn="l" defTabSz="609508" rtl="0" eaLnBrk="1" latinLnBrk="0" hangingPunct="1">
        <a:defRPr sz="2400" kern="1200">
          <a:solidFill>
            <a:schemeClr val="tx1"/>
          </a:solidFill>
          <a:latin typeface="+mn-lt"/>
          <a:ea typeface="+mn-ea"/>
          <a:cs typeface="+mn-cs"/>
        </a:defRPr>
      </a:lvl5pPr>
      <a:lvl6pPr marL="3047544" algn="l" defTabSz="609508" rtl="0" eaLnBrk="1" latinLnBrk="0" hangingPunct="1">
        <a:defRPr sz="2400" kern="1200">
          <a:solidFill>
            <a:schemeClr val="tx1"/>
          </a:solidFill>
          <a:latin typeface="+mn-lt"/>
          <a:ea typeface="+mn-ea"/>
          <a:cs typeface="+mn-cs"/>
        </a:defRPr>
      </a:lvl6pPr>
      <a:lvl7pPr marL="3657054" algn="l" defTabSz="609508" rtl="0" eaLnBrk="1" latinLnBrk="0" hangingPunct="1">
        <a:defRPr sz="2400" kern="1200">
          <a:solidFill>
            <a:schemeClr val="tx1"/>
          </a:solidFill>
          <a:latin typeface="+mn-lt"/>
          <a:ea typeface="+mn-ea"/>
          <a:cs typeface="+mn-cs"/>
        </a:defRPr>
      </a:lvl7pPr>
      <a:lvl8pPr marL="4266563" algn="l" defTabSz="609508" rtl="0" eaLnBrk="1" latinLnBrk="0" hangingPunct="1">
        <a:defRPr sz="2400" kern="1200">
          <a:solidFill>
            <a:schemeClr val="tx1"/>
          </a:solidFill>
          <a:latin typeface="+mn-lt"/>
          <a:ea typeface="+mn-ea"/>
          <a:cs typeface="+mn-cs"/>
        </a:defRPr>
      </a:lvl8pPr>
      <a:lvl9pPr marL="4876072" algn="l" defTabSz="6095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3" userDrawn="1">
          <p15:clr>
            <a:srgbClr val="F26B43"/>
          </p15:clr>
        </p15:guide>
        <p15:guide id="2" pos="13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18789" y="1612078"/>
            <a:ext cx="15810939" cy="7209968"/>
          </a:xfrm>
          <a:prstGeom prst="rect">
            <a:avLst/>
          </a:prstGeom>
        </p:spPr>
        <p:txBody>
          <a:bodyPr vert="horz" lIns="64288" tIns="32144" rIns="64288" bIns="321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9" name="Title Placeholder 28"/>
          <p:cNvSpPr>
            <a:spLocks noGrp="1"/>
          </p:cNvSpPr>
          <p:nvPr>
            <p:ph type="title"/>
          </p:nvPr>
        </p:nvSpPr>
        <p:spPr>
          <a:xfrm>
            <a:off x="724528" y="527675"/>
            <a:ext cx="15604543" cy="577540"/>
          </a:xfrm>
          <a:prstGeom prst="rect">
            <a:avLst/>
          </a:prstGeom>
        </p:spPr>
        <p:txBody>
          <a:bodyPr vert="horz" lIns="64288" tIns="32144" rIns="64288" bIns="32144" rtlCol="0" anchor="ctr">
            <a:noAutofit/>
          </a:bodyPr>
          <a:lstStyle/>
          <a:p>
            <a:r>
              <a:rPr lang="en-US" kern="0"/>
              <a:t>Click to edit Master title style</a:t>
            </a:r>
          </a:p>
        </p:txBody>
      </p:sp>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05288" y="269157"/>
            <a:ext cx="1126520" cy="891924"/>
          </a:xfrm>
          <a:prstGeom prst="rect">
            <a:avLst/>
          </a:prstGeom>
        </p:spPr>
      </p:pic>
      <p:cxnSp>
        <p:nvCxnSpPr>
          <p:cNvPr id="19" name="Straight Connector 18"/>
          <p:cNvCxnSpPr/>
          <p:nvPr/>
        </p:nvCxnSpPr>
        <p:spPr bwMode="auto">
          <a:xfrm>
            <a:off x="580733" y="1256081"/>
            <a:ext cx="16251079" cy="0"/>
          </a:xfrm>
          <a:prstGeom prst="line">
            <a:avLst/>
          </a:prstGeom>
          <a:blipFill dpi="0" rotWithShape="0">
            <a:blip r:embed="rId14"/>
            <a:srcRect/>
            <a:tile tx="0" ty="0" sx="100000" sy="100000" flip="none" algn="tl"/>
          </a:blipFill>
          <a:ln w="12700" cap="flat" cmpd="sng" algn="ctr">
            <a:solidFill>
              <a:srgbClr val="7AB51D"/>
            </a:solidFill>
            <a:prstDash val="solid"/>
            <a:round/>
            <a:headEnd type="none" w="med" len="med"/>
            <a:tailEnd type="none" w="med" len="med"/>
          </a:ln>
          <a:effectLst/>
        </p:spPr>
      </p:cxnSp>
      <p:pic>
        <p:nvPicPr>
          <p:cNvPr id="21" name="Picture 2" descr="C:\Users\Angela\_Mine\UTIAS\Admin\Logos\UTIAS_Signature_Package\UTIAS UT Signature 2010 Package\PowerPoint\UTIAS UT Signature RGB Black 2010.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6597" y="8969997"/>
            <a:ext cx="3631154" cy="66214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p:nvCxnSpPr>
        <p:spPr bwMode="auto">
          <a:xfrm>
            <a:off x="1567592" y="9094025"/>
            <a:ext cx="15264216" cy="0"/>
          </a:xfrm>
          <a:prstGeom prst="line">
            <a:avLst/>
          </a:prstGeom>
          <a:blipFill dpi="0" rotWithShape="0">
            <a:blip r:embed="rId14"/>
            <a:srcRect/>
            <a:tile tx="0" ty="0" sx="100000" sy="100000" flip="none" algn="tl"/>
          </a:blipFill>
          <a:ln w="12700" cap="flat" cmpd="sng" algn="ctr">
            <a:solidFill>
              <a:srgbClr val="7AB51D"/>
            </a:solidFill>
            <a:prstDash val="solid"/>
            <a:round/>
            <a:headEnd type="none" w="med" len="med"/>
            <a:tailEnd type="none" w="med" len="med"/>
          </a:ln>
          <a:effectLst/>
        </p:spPr>
      </p:cxnSp>
      <p:sp>
        <p:nvSpPr>
          <p:cNvPr id="35" name="Slide Number Placeholder 6"/>
          <p:cNvSpPr>
            <a:spLocks noGrp="1"/>
          </p:cNvSpPr>
          <p:nvPr>
            <p:ph type="sldNum" sz="quarter" idx="4"/>
          </p:nvPr>
        </p:nvSpPr>
        <p:spPr>
          <a:xfrm>
            <a:off x="13171818" y="9086855"/>
            <a:ext cx="3677340" cy="519111"/>
          </a:xfrm>
          <a:prstGeom prst="rect">
            <a:avLst/>
          </a:prstGeom>
        </p:spPr>
        <p:txBody>
          <a:bodyPr lIns="64288" tIns="32144" rIns="64288" bIns="32144"/>
          <a:lstStyle>
            <a:lvl1pPr algn="r">
              <a:defRPr sz="1564">
                <a:solidFill>
                  <a:schemeClr val="tx1"/>
                </a:solidFill>
                <a:latin typeface="Calibri Light" panose="020F0302020204030204" pitchFamily="34" charset="0"/>
              </a:defRPr>
            </a:lvl1pPr>
          </a:lstStyle>
          <a:p>
            <a:fld id="{8DAF2FF1-0F85-5948-B45D-85D15C7A6F9F}" type="slidenum">
              <a:rPr lang="en-US" smtClean="0">
                <a:solidFill>
                  <a:srgbClr val="081025"/>
                </a:solidFill>
              </a:rPr>
              <a:pPr/>
              <a:t>‹#›</a:t>
            </a:fld>
            <a:endParaRPr lang="en-US">
              <a:solidFill>
                <a:srgbClr val="081025"/>
              </a:solidFill>
            </a:endParaRPr>
          </a:p>
        </p:txBody>
      </p:sp>
      <p:sp>
        <p:nvSpPr>
          <p:cNvPr id="4" name="Footer Placeholder 3"/>
          <p:cNvSpPr>
            <a:spLocks noGrp="1"/>
          </p:cNvSpPr>
          <p:nvPr>
            <p:ph type="ftr" sz="quarter" idx="3"/>
          </p:nvPr>
        </p:nvSpPr>
        <p:spPr>
          <a:xfrm>
            <a:off x="5963443" y="9086110"/>
            <a:ext cx="5490801" cy="348177"/>
          </a:xfrm>
          <a:prstGeom prst="rect">
            <a:avLst/>
          </a:prstGeom>
        </p:spPr>
        <p:txBody>
          <a:bodyPr vert="horz" lIns="64288" tIns="32144" rIns="64288" bIns="32144" rtlCol="0" anchor="ctr"/>
          <a:lstStyle>
            <a:lvl1pPr algn="ctr">
              <a:defRPr sz="1138">
                <a:solidFill>
                  <a:schemeClr val="tx1"/>
                </a:solidFill>
                <a:latin typeface="Calibri Light" panose="020F0302020204030204" pitchFamily="34" charset="0"/>
              </a:defRPr>
            </a:lvl1pPr>
          </a:lstStyle>
          <a:p>
            <a:r>
              <a:rPr lang="en-US" sz="1564">
                <a:solidFill>
                  <a:srgbClr val="081025"/>
                </a:solidFill>
              </a:rPr>
              <a:t>Angela Schoellig</a:t>
            </a:r>
          </a:p>
        </p:txBody>
      </p:sp>
    </p:spTree>
    <p:extLst>
      <p:ext uri="{BB962C8B-B14F-4D97-AF65-F5344CB8AC3E}">
        <p14:creationId xmlns:p14="http://schemas.microsoft.com/office/powerpoint/2010/main" val="311463513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ransition spd="med">
    <p:fade/>
  </p:transition>
  <p:hf hdr="0" dt="0"/>
  <p:txStyles>
    <p:titleStyle>
      <a:lvl1pPr algn="l" rtl="0" eaLnBrk="0" fontAlgn="base" hangingPunct="0">
        <a:spcBef>
          <a:spcPct val="0"/>
        </a:spcBef>
        <a:spcAft>
          <a:spcPct val="0"/>
        </a:spcAft>
        <a:defRPr sz="3129">
          <a:solidFill>
            <a:srgbClr val="58585A"/>
          </a:solidFill>
          <a:latin typeface="Calibri Light" panose="020F0302020204030204" pitchFamily="34" charset="0"/>
          <a:ea typeface="+mj-ea"/>
          <a:cs typeface="Calibri Light" panose="020F0302020204030204" pitchFamily="34" charset="0"/>
          <a:sym typeface="Helvetica Neue" charset="0"/>
        </a:defRPr>
      </a:lvl1pPr>
      <a:lvl2pPr algn="l" rtl="0" eaLnBrk="0" fontAlgn="base" hangingPunct="0">
        <a:spcBef>
          <a:spcPct val="0"/>
        </a:spcBef>
        <a:spcAft>
          <a:spcPct val="0"/>
        </a:spcAft>
        <a:defRPr sz="3698">
          <a:solidFill>
            <a:srgbClr val="091332"/>
          </a:solidFill>
          <a:latin typeface="HelveticaNeueLT Std" charset="0"/>
          <a:ea typeface="ヒラギノ角ゴ ProN W6" pitchFamily="-65" charset="-128"/>
          <a:cs typeface="HelveticaNeueLT Std Bold" charset="0"/>
          <a:sym typeface="Helvetica Neue" charset="0"/>
        </a:defRPr>
      </a:lvl2pPr>
      <a:lvl3pPr algn="l" rtl="0" eaLnBrk="0" fontAlgn="base" hangingPunct="0">
        <a:spcBef>
          <a:spcPct val="0"/>
        </a:spcBef>
        <a:spcAft>
          <a:spcPct val="0"/>
        </a:spcAft>
        <a:defRPr sz="3698">
          <a:solidFill>
            <a:srgbClr val="091332"/>
          </a:solidFill>
          <a:latin typeface="HelveticaNeueLT Std" charset="0"/>
          <a:ea typeface="ヒラギノ角ゴ ProN W6" pitchFamily="-65" charset="-128"/>
          <a:cs typeface="HelveticaNeueLT Std Bold" charset="0"/>
          <a:sym typeface="Helvetica Neue" charset="0"/>
        </a:defRPr>
      </a:lvl3pPr>
      <a:lvl4pPr algn="l" rtl="0" eaLnBrk="0" fontAlgn="base" hangingPunct="0">
        <a:spcBef>
          <a:spcPct val="0"/>
        </a:spcBef>
        <a:spcAft>
          <a:spcPct val="0"/>
        </a:spcAft>
        <a:defRPr sz="3698">
          <a:solidFill>
            <a:srgbClr val="091332"/>
          </a:solidFill>
          <a:latin typeface="HelveticaNeueLT Std" charset="0"/>
          <a:ea typeface="ヒラギノ角ゴ ProN W6" pitchFamily="-65" charset="-128"/>
          <a:cs typeface="HelveticaNeueLT Std Bold" charset="0"/>
          <a:sym typeface="Helvetica Neue" charset="0"/>
        </a:defRPr>
      </a:lvl4pPr>
      <a:lvl5pPr algn="l" rtl="0" eaLnBrk="0" fontAlgn="base" hangingPunct="0">
        <a:spcBef>
          <a:spcPct val="0"/>
        </a:spcBef>
        <a:spcAft>
          <a:spcPct val="0"/>
        </a:spcAft>
        <a:defRPr sz="3698">
          <a:solidFill>
            <a:srgbClr val="091332"/>
          </a:solidFill>
          <a:latin typeface="HelveticaNeueLT Std" charset="0"/>
          <a:ea typeface="ヒラギノ角ゴ ProN W6" pitchFamily="-65" charset="-128"/>
          <a:cs typeface="HelveticaNeueLT Std Bold" charset="0"/>
          <a:sym typeface="Helvetica Neue" charset="0"/>
        </a:defRPr>
      </a:lvl5pPr>
      <a:lvl6pPr marL="457061" algn="l" rtl="0" fontAlgn="base">
        <a:lnSpc>
          <a:spcPts val="5996"/>
        </a:lnSpc>
        <a:spcBef>
          <a:spcPct val="0"/>
        </a:spcBef>
        <a:spcAft>
          <a:spcPct val="0"/>
        </a:spcAft>
        <a:defRPr sz="6115"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6pPr>
      <a:lvl7pPr marL="914125" algn="l" rtl="0" fontAlgn="base">
        <a:lnSpc>
          <a:spcPts val="5996"/>
        </a:lnSpc>
        <a:spcBef>
          <a:spcPct val="0"/>
        </a:spcBef>
        <a:spcAft>
          <a:spcPct val="0"/>
        </a:spcAft>
        <a:defRPr sz="6115"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7pPr>
      <a:lvl8pPr marL="1371184" algn="l" rtl="0" fontAlgn="base">
        <a:lnSpc>
          <a:spcPts val="5996"/>
        </a:lnSpc>
        <a:spcBef>
          <a:spcPct val="0"/>
        </a:spcBef>
        <a:spcAft>
          <a:spcPct val="0"/>
        </a:spcAft>
        <a:defRPr sz="6115"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8pPr>
      <a:lvl9pPr marL="1828248" algn="l" rtl="0" fontAlgn="base">
        <a:lnSpc>
          <a:spcPts val="5996"/>
        </a:lnSpc>
        <a:spcBef>
          <a:spcPct val="0"/>
        </a:spcBef>
        <a:spcAft>
          <a:spcPct val="0"/>
        </a:spcAft>
        <a:defRPr sz="6115"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9pPr>
    </p:titleStyle>
    <p:bodyStyle>
      <a:lvl1pPr marL="269918" indent="-269918" algn="l" rtl="0" eaLnBrk="0" fontAlgn="base" hangingPunct="0">
        <a:spcBef>
          <a:spcPts val="1199"/>
        </a:spcBef>
        <a:spcAft>
          <a:spcPct val="0"/>
        </a:spcAft>
        <a:buSzPct val="120000"/>
        <a:buFont typeface="Arial"/>
        <a:buChar char="•"/>
        <a:defRPr sz="2844">
          <a:solidFill>
            <a:schemeClr val="tx1"/>
          </a:solidFill>
          <a:latin typeface="Calibri Light" panose="020F0302020204030204" pitchFamily="34" charset="0"/>
          <a:ea typeface="+mn-ea"/>
          <a:cs typeface="+mn-cs"/>
          <a:sym typeface="Georgia" charset="0"/>
        </a:defRPr>
      </a:lvl1pPr>
      <a:lvl2pPr marL="539836" indent="-269918" algn="l" rtl="0" eaLnBrk="0" fontAlgn="base" hangingPunct="0">
        <a:lnSpc>
          <a:spcPct val="120000"/>
        </a:lnSpc>
        <a:spcBef>
          <a:spcPts val="1199"/>
        </a:spcBef>
        <a:spcAft>
          <a:spcPct val="0"/>
        </a:spcAft>
        <a:buClr>
          <a:srgbClr val="001E3F"/>
        </a:buClr>
        <a:buSzPct val="120000"/>
        <a:buFont typeface="Georgia" charset="0"/>
        <a:buChar char="•"/>
        <a:defRPr sz="2418">
          <a:solidFill>
            <a:schemeClr val="tx1"/>
          </a:solidFill>
          <a:latin typeface="Calibri Light" panose="020F0302020204030204" pitchFamily="34" charset="0"/>
          <a:ea typeface="+mn-ea"/>
          <a:cs typeface="+mn-cs"/>
          <a:sym typeface="Georgia" charset="0"/>
        </a:defRPr>
      </a:lvl2pPr>
      <a:lvl3pPr marL="809755" indent="-269918" algn="l" rtl="0" eaLnBrk="0" fontAlgn="base" hangingPunct="0">
        <a:lnSpc>
          <a:spcPct val="120000"/>
        </a:lnSpc>
        <a:spcBef>
          <a:spcPts val="1199"/>
        </a:spcBef>
        <a:spcAft>
          <a:spcPct val="0"/>
        </a:spcAft>
        <a:buClr>
          <a:srgbClr val="001E3F"/>
        </a:buClr>
        <a:buSzPct val="120000"/>
        <a:buFont typeface="Georgia" charset="0"/>
        <a:buChar char="•"/>
        <a:defRPr sz="2418" i="1">
          <a:solidFill>
            <a:schemeClr val="tx1"/>
          </a:solidFill>
          <a:latin typeface="Calibri Light" panose="020F0302020204030204" pitchFamily="34" charset="0"/>
          <a:ea typeface="+mn-ea"/>
          <a:cs typeface="+mn-cs"/>
          <a:sym typeface="Georgia" charset="0"/>
        </a:defRPr>
      </a:lvl3pPr>
      <a:lvl4pPr marL="1079675" indent="-269918" algn="l" rtl="0" eaLnBrk="0" fontAlgn="base" hangingPunct="0">
        <a:lnSpc>
          <a:spcPct val="120000"/>
        </a:lnSpc>
        <a:spcBef>
          <a:spcPts val="1199"/>
        </a:spcBef>
        <a:spcAft>
          <a:spcPct val="0"/>
        </a:spcAft>
        <a:buClr>
          <a:srgbClr val="001E3F"/>
        </a:buClr>
        <a:buSzPct val="120000"/>
        <a:buFont typeface="Georgia" charset="0"/>
        <a:buChar char="•"/>
        <a:defRPr sz="1422" i="0">
          <a:solidFill>
            <a:schemeClr val="tx1"/>
          </a:solidFill>
          <a:latin typeface="Calibri Light" panose="020F0302020204030204" pitchFamily="34" charset="0"/>
          <a:ea typeface="+mn-ea"/>
          <a:cs typeface="+mn-cs"/>
          <a:sym typeface="Georgia" charset="0"/>
        </a:defRPr>
      </a:lvl4pPr>
      <a:lvl5pPr marL="1349592" indent="-269918" algn="l" rtl="0" eaLnBrk="0" fontAlgn="base" hangingPunct="0">
        <a:lnSpc>
          <a:spcPct val="120000"/>
        </a:lnSpc>
        <a:spcBef>
          <a:spcPts val="1199"/>
        </a:spcBef>
        <a:spcAft>
          <a:spcPct val="0"/>
        </a:spcAft>
        <a:buClr>
          <a:srgbClr val="001E3F"/>
        </a:buClr>
        <a:buSzPct val="120000"/>
        <a:buFont typeface="Arial"/>
        <a:buChar char="•"/>
        <a:defRPr sz="1422" i="1" baseline="0">
          <a:solidFill>
            <a:schemeClr val="tx1"/>
          </a:solidFill>
          <a:latin typeface="Calibri Light" panose="020F0302020204030204" pitchFamily="34" charset="0"/>
          <a:ea typeface="+mn-ea"/>
          <a:cs typeface="+mn-cs"/>
          <a:sym typeface="Georgia" charset="0"/>
        </a:defRPr>
      </a:lvl5pPr>
      <a:lvl6pPr marL="1599718" indent="-228530" algn="l" rtl="0" fontAlgn="base">
        <a:lnSpc>
          <a:spcPts val="3600"/>
        </a:lnSpc>
        <a:spcBef>
          <a:spcPts val="1199"/>
        </a:spcBef>
        <a:spcAft>
          <a:spcPct val="0"/>
        </a:spcAft>
        <a:buClr>
          <a:srgbClr val="FFFFFF"/>
        </a:buClr>
        <a:buSzPct val="171000"/>
        <a:buFont typeface="Georgia" pitchFamily="-65" charset="0"/>
        <a:buChar char="•"/>
        <a:defRPr i="1">
          <a:solidFill>
            <a:schemeClr val="tx1"/>
          </a:solidFill>
          <a:latin typeface="+mn-lt"/>
          <a:ea typeface="+mn-ea"/>
          <a:cs typeface="+mn-cs"/>
          <a:sym typeface="Georgia" pitchFamily="-65" charset="0"/>
        </a:defRPr>
      </a:lvl6pPr>
      <a:lvl7pPr marL="2056780" indent="-228530" algn="l" rtl="0" fontAlgn="base">
        <a:lnSpc>
          <a:spcPts val="3600"/>
        </a:lnSpc>
        <a:spcBef>
          <a:spcPts val="1199"/>
        </a:spcBef>
        <a:spcAft>
          <a:spcPct val="0"/>
        </a:spcAft>
        <a:buClr>
          <a:srgbClr val="FFFFFF"/>
        </a:buClr>
        <a:buSzPct val="171000"/>
        <a:buFont typeface="Georgia" pitchFamily="-65" charset="0"/>
        <a:buChar char="•"/>
        <a:defRPr i="1">
          <a:solidFill>
            <a:srgbClr val="FFFFFF"/>
          </a:solidFill>
          <a:latin typeface="+mn-lt"/>
          <a:ea typeface="+mn-ea"/>
          <a:cs typeface="+mn-cs"/>
          <a:sym typeface="Georgia" pitchFamily="-65" charset="0"/>
        </a:defRPr>
      </a:lvl7pPr>
      <a:lvl8pPr marL="2513841" indent="-228530" algn="l" rtl="0" fontAlgn="base">
        <a:lnSpc>
          <a:spcPts val="3600"/>
        </a:lnSpc>
        <a:spcBef>
          <a:spcPts val="1199"/>
        </a:spcBef>
        <a:spcAft>
          <a:spcPct val="0"/>
        </a:spcAft>
        <a:buClr>
          <a:srgbClr val="FFFFFF"/>
        </a:buClr>
        <a:buSzPct val="171000"/>
        <a:buFont typeface="Georgia" pitchFamily="-65" charset="0"/>
        <a:buChar char="•"/>
        <a:defRPr i="1">
          <a:solidFill>
            <a:srgbClr val="FFFFFF"/>
          </a:solidFill>
          <a:latin typeface="+mn-lt"/>
          <a:ea typeface="+mn-ea"/>
          <a:cs typeface="+mn-cs"/>
          <a:sym typeface="Georgia" pitchFamily="-65" charset="0"/>
        </a:defRPr>
      </a:lvl8pPr>
      <a:lvl9pPr marL="2970903" indent="-228530" algn="l" rtl="0" fontAlgn="base">
        <a:lnSpc>
          <a:spcPts val="3600"/>
        </a:lnSpc>
        <a:spcBef>
          <a:spcPts val="1199"/>
        </a:spcBef>
        <a:spcAft>
          <a:spcPct val="0"/>
        </a:spcAft>
        <a:buClr>
          <a:srgbClr val="FFFFFF"/>
        </a:buClr>
        <a:buSzPct val="171000"/>
        <a:buFont typeface="Georgia" pitchFamily="-65" charset="0"/>
        <a:buChar char="•"/>
        <a:defRPr i="1">
          <a:solidFill>
            <a:srgbClr val="FFFFFF"/>
          </a:solidFill>
          <a:latin typeface="+mn-lt"/>
          <a:ea typeface="+mn-ea"/>
          <a:cs typeface="+mn-cs"/>
          <a:sym typeface="Georgia" pitchFamily="-65" charset="0"/>
        </a:defRPr>
      </a:lvl9pPr>
    </p:bodyStyle>
    <p:otherStyle>
      <a:defPPr>
        <a:defRPr lang="en-US"/>
      </a:defPPr>
      <a:lvl1pPr marL="0" algn="l" defTabSz="457061" rtl="0" eaLnBrk="1" latinLnBrk="0" hangingPunct="1">
        <a:defRPr sz="1849" kern="1200">
          <a:solidFill>
            <a:schemeClr val="tx1"/>
          </a:solidFill>
          <a:latin typeface="+mn-lt"/>
          <a:ea typeface="+mn-ea"/>
          <a:cs typeface="+mn-cs"/>
        </a:defRPr>
      </a:lvl1pPr>
      <a:lvl2pPr marL="457061" algn="l" defTabSz="457061" rtl="0" eaLnBrk="1" latinLnBrk="0" hangingPunct="1">
        <a:defRPr sz="1849" kern="1200">
          <a:solidFill>
            <a:schemeClr val="tx1"/>
          </a:solidFill>
          <a:latin typeface="+mn-lt"/>
          <a:ea typeface="+mn-ea"/>
          <a:cs typeface="+mn-cs"/>
        </a:defRPr>
      </a:lvl2pPr>
      <a:lvl3pPr marL="914125" algn="l" defTabSz="457061" rtl="0" eaLnBrk="1" latinLnBrk="0" hangingPunct="1">
        <a:defRPr sz="1849" kern="1200">
          <a:solidFill>
            <a:schemeClr val="tx1"/>
          </a:solidFill>
          <a:latin typeface="+mn-lt"/>
          <a:ea typeface="+mn-ea"/>
          <a:cs typeface="+mn-cs"/>
        </a:defRPr>
      </a:lvl3pPr>
      <a:lvl4pPr marL="1371184" algn="l" defTabSz="457061" rtl="0" eaLnBrk="1" latinLnBrk="0" hangingPunct="1">
        <a:defRPr sz="1849" kern="1200">
          <a:solidFill>
            <a:schemeClr val="tx1"/>
          </a:solidFill>
          <a:latin typeface="+mn-lt"/>
          <a:ea typeface="+mn-ea"/>
          <a:cs typeface="+mn-cs"/>
        </a:defRPr>
      </a:lvl4pPr>
      <a:lvl5pPr marL="1828248" algn="l" defTabSz="457061" rtl="0" eaLnBrk="1" latinLnBrk="0" hangingPunct="1">
        <a:defRPr sz="1849" kern="1200">
          <a:solidFill>
            <a:schemeClr val="tx1"/>
          </a:solidFill>
          <a:latin typeface="+mn-lt"/>
          <a:ea typeface="+mn-ea"/>
          <a:cs typeface="+mn-cs"/>
        </a:defRPr>
      </a:lvl5pPr>
      <a:lvl6pPr marL="2285310" algn="l" defTabSz="457061" rtl="0" eaLnBrk="1" latinLnBrk="0" hangingPunct="1">
        <a:defRPr sz="1849" kern="1200">
          <a:solidFill>
            <a:schemeClr val="tx1"/>
          </a:solidFill>
          <a:latin typeface="+mn-lt"/>
          <a:ea typeface="+mn-ea"/>
          <a:cs typeface="+mn-cs"/>
        </a:defRPr>
      </a:lvl6pPr>
      <a:lvl7pPr marL="2742371" algn="l" defTabSz="457061" rtl="0" eaLnBrk="1" latinLnBrk="0" hangingPunct="1">
        <a:defRPr sz="1849" kern="1200">
          <a:solidFill>
            <a:schemeClr val="tx1"/>
          </a:solidFill>
          <a:latin typeface="+mn-lt"/>
          <a:ea typeface="+mn-ea"/>
          <a:cs typeface="+mn-cs"/>
        </a:defRPr>
      </a:lvl7pPr>
      <a:lvl8pPr marL="3199435" algn="l" defTabSz="457061" rtl="0" eaLnBrk="1" latinLnBrk="0" hangingPunct="1">
        <a:defRPr sz="1849" kern="1200">
          <a:solidFill>
            <a:schemeClr val="tx1"/>
          </a:solidFill>
          <a:latin typeface="+mn-lt"/>
          <a:ea typeface="+mn-ea"/>
          <a:cs typeface="+mn-cs"/>
        </a:defRPr>
      </a:lvl8pPr>
      <a:lvl9pPr marL="3656498" algn="l" defTabSz="457061" rtl="0" eaLnBrk="1" latinLnBrk="0" hangingPunct="1">
        <a:defRPr sz="184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B0C6BB-F024-7B4F-A916-1E574B1541C8}"/>
              </a:ext>
            </a:extLst>
          </p:cNvPr>
          <p:cNvSpPr>
            <a:spLocks noGrp="1"/>
          </p:cNvSpPr>
          <p:nvPr>
            <p:ph type="body" idx="1"/>
          </p:nvPr>
        </p:nvSpPr>
        <p:spPr>
          <a:xfrm>
            <a:off x="1192143" y="1835475"/>
            <a:ext cx="14955977" cy="6949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2" descr="C:\Users\Angela\_Mine\UTIAS\Admin\Logos\UTIAS_Signature_Package\UTIAS UT Signature 2010 Package\PowerPoint\UTIAS UT Signature RGB Black 2010.tif">
            <a:extLst>
              <a:ext uri="{FF2B5EF4-FFF2-40B4-BE49-F238E27FC236}">
                <a16:creationId xmlns:a16="http://schemas.microsoft.com/office/drawing/2014/main" id="{998B6C04-0D43-ED4F-87BB-FEEA62E17D7D}"/>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07734" y="8945498"/>
            <a:ext cx="2755341" cy="66991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05AE2691-09BB-C647-9FCF-013218485002}"/>
              </a:ext>
            </a:extLst>
          </p:cNvPr>
          <p:cNvCxnSpPr>
            <a:cxnSpLocks/>
          </p:cNvCxnSpPr>
          <p:nvPr userDrawn="1"/>
        </p:nvCxnSpPr>
        <p:spPr bwMode="auto">
          <a:xfrm>
            <a:off x="407734" y="8854858"/>
            <a:ext cx="16524796" cy="0"/>
          </a:xfrm>
          <a:prstGeom prst="line">
            <a:avLst/>
          </a:prstGeom>
          <a:blipFill dpi="0" rotWithShape="0">
            <a:blip r:embed="rId11"/>
            <a:srcRect/>
            <a:tile tx="0" ty="0" sx="100000" sy="100000" flip="none" algn="tl"/>
          </a:blipFill>
          <a:ln w="12700" cap="flat" cmpd="sng" algn="ctr">
            <a:solidFill>
              <a:srgbClr val="7AB51D"/>
            </a:solidFill>
            <a:prstDash val="solid"/>
            <a:round/>
            <a:headEnd type="none" w="med" len="med"/>
            <a:tailEnd type="none" w="med" len="med"/>
          </a:ln>
          <a:effectLst/>
        </p:spPr>
      </p:cxnSp>
      <p:sp>
        <p:nvSpPr>
          <p:cNvPr id="21" name="Slide Number Placeholder 6">
            <a:extLst>
              <a:ext uri="{FF2B5EF4-FFF2-40B4-BE49-F238E27FC236}">
                <a16:creationId xmlns:a16="http://schemas.microsoft.com/office/drawing/2014/main" id="{D9B11A88-1872-3E4D-8357-93920F91A5D7}"/>
              </a:ext>
            </a:extLst>
          </p:cNvPr>
          <p:cNvSpPr txBox="1">
            <a:spLocks/>
          </p:cNvSpPr>
          <p:nvPr userDrawn="1"/>
        </p:nvSpPr>
        <p:spPr>
          <a:xfrm>
            <a:off x="13270768" y="9086855"/>
            <a:ext cx="3677340" cy="519111"/>
          </a:xfrm>
          <a:prstGeom prst="rect">
            <a:avLst/>
          </a:prstGeom>
        </p:spPr>
        <p:txBody>
          <a:bodyPr/>
          <a:lstStyle>
            <a:defPPr>
              <a:defRPr lang="en-US"/>
            </a:defPPr>
            <a:lvl1pPr marL="0" algn="r" defTabSz="914400" rtl="0" eaLnBrk="1" latinLnBrk="0" hangingPunct="1">
              <a:defRPr sz="1500" kern="1200">
                <a:solidFill>
                  <a:schemeClr val="tx1"/>
                </a:solidFill>
                <a:latin typeface="Calibri Light" panose="020F03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AF2FF1-0F85-5948-B45D-85D15C7A6F9F}" type="slidenum">
              <a:rPr lang="en-US" sz="2133" smtClean="0"/>
              <a:pPr/>
              <a:t>‹#›</a:t>
            </a:fld>
            <a:endParaRPr lang="en-US" sz="2133"/>
          </a:p>
        </p:txBody>
      </p:sp>
      <p:sp>
        <p:nvSpPr>
          <p:cNvPr id="9" name="Title Placeholder 28">
            <a:extLst>
              <a:ext uri="{FF2B5EF4-FFF2-40B4-BE49-F238E27FC236}">
                <a16:creationId xmlns:a16="http://schemas.microsoft.com/office/drawing/2014/main" id="{812D06B3-0627-F04D-AFC4-8FADB6AC909F}"/>
              </a:ext>
            </a:extLst>
          </p:cNvPr>
          <p:cNvSpPr>
            <a:spLocks noGrp="1"/>
          </p:cNvSpPr>
          <p:nvPr>
            <p:ph type="title"/>
          </p:nvPr>
        </p:nvSpPr>
        <p:spPr>
          <a:xfrm>
            <a:off x="724529" y="527675"/>
            <a:ext cx="14545952" cy="577540"/>
          </a:xfrm>
          <a:prstGeom prst="rect">
            <a:avLst/>
          </a:prstGeom>
        </p:spPr>
        <p:txBody>
          <a:bodyPr vert="horz" lIns="91440" tIns="45720" rIns="91440" bIns="45720" rtlCol="0" anchor="ctr">
            <a:noAutofit/>
          </a:bodyPr>
          <a:lstStyle/>
          <a:p>
            <a:r>
              <a:rPr lang="en-US" kern="0"/>
              <a:t>Click to edit Master title style</a:t>
            </a:r>
          </a:p>
        </p:txBody>
      </p:sp>
      <p:pic>
        <p:nvPicPr>
          <p:cNvPr id="10" name="Picture 9">
            <a:extLst>
              <a:ext uri="{FF2B5EF4-FFF2-40B4-BE49-F238E27FC236}">
                <a16:creationId xmlns:a16="http://schemas.microsoft.com/office/drawing/2014/main" id="{D1A62884-35E6-2B42-AE3B-5939501810F0}"/>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5898079" y="242812"/>
            <a:ext cx="951074" cy="1002658"/>
          </a:xfrm>
          <a:prstGeom prst="rect">
            <a:avLst/>
          </a:prstGeom>
        </p:spPr>
      </p:pic>
      <p:cxnSp>
        <p:nvCxnSpPr>
          <p:cNvPr id="11" name="Straight Connector 10">
            <a:extLst>
              <a:ext uri="{FF2B5EF4-FFF2-40B4-BE49-F238E27FC236}">
                <a16:creationId xmlns:a16="http://schemas.microsoft.com/office/drawing/2014/main" id="{E25C17DF-29D1-324D-958F-C2E247430566}"/>
              </a:ext>
            </a:extLst>
          </p:cNvPr>
          <p:cNvCxnSpPr/>
          <p:nvPr userDrawn="1"/>
        </p:nvCxnSpPr>
        <p:spPr bwMode="auto">
          <a:xfrm>
            <a:off x="580729" y="1256081"/>
            <a:ext cx="16251079" cy="0"/>
          </a:xfrm>
          <a:prstGeom prst="line">
            <a:avLst/>
          </a:prstGeom>
          <a:blipFill dpi="0" rotWithShape="0">
            <a:blip r:embed="rId11"/>
            <a:srcRect/>
            <a:tile tx="0" ty="0" sx="100000" sy="100000" flip="none" algn="tl"/>
          </a:blipFill>
          <a:ln w="12700" cap="flat" cmpd="sng" algn="ctr">
            <a:solidFill>
              <a:srgbClr val="7AB51D"/>
            </a:solidFill>
            <a:prstDash val="solid"/>
            <a:round/>
            <a:headEnd type="none" w="med" len="med"/>
            <a:tailEnd type="none" w="med" len="med"/>
          </a:ln>
          <a:effectLst/>
        </p:spPr>
      </p:cxnSp>
    </p:spTree>
    <p:extLst>
      <p:ext uri="{BB962C8B-B14F-4D97-AF65-F5344CB8AC3E}">
        <p14:creationId xmlns:p14="http://schemas.microsoft.com/office/powerpoint/2010/main" val="5198177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xStyles>
    <p:titleStyle>
      <a:lvl1pPr algn="l" defTabSz="1300460" rtl="0" eaLnBrk="1" latinLnBrk="0" hangingPunct="1">
        <a:lnSpc>
          <a:spcPct val="90000"/>
        </a:lnSpc>
        <a:spcBef>
          <a:spcPct val="0"/>
        </a:spcBef>
        <a:buNone/>
        <a:defRPr sz="3982" kern="1200">
          <a:solidFill>
            <a:schemeClr val="tx1"/>
          </a:solidFill>
          <a:latin typeface="+mj-lt"/>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7551/mitpress/9816.003.0032" TargetMode="External"/><Relationship Id="rId2" Type="http://schemas.openxmlformats.org/officeDocument/2006/relationships/hyperlink" Target="https://ompl.kavrakilab.org/classompl_1_1geometric_1_1RRTstar.html" TargetMode="External"/><Relationship Id="rId1" Type="http://schemas.openxmlformats.org/officeDocument/2006/relationships/slideLayout" Target="../slideLayouts/slideLayout7.xml"/><Relationship Id="rId5" Type="http://schemas.openxmlformats.org/officeDocument/2006/relationships/hyperlink" Target="https://doi.org/10.1109/IROS51168.2021.9636053" TargetMode="External"/><Relationship Id="rId4" Type="http://schemas.openxmlformats.org/officeDocument/2006/relationships/hyperlink" Target="https://www.nature.com/articles/s41586-023-06419-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71.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70.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youtube.com/watch?v=WR2oPxJi-H0&amp;t=115s" TargetMode="Externa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png"/><Relationship Id="rId21" Type="http://schemas.openxmlformats.org/officeDocument/2006/relationships/image" Target="../media/image35.png"/><Relationship Id="rId34" Type="http://schemas.openxmlformats.org/officeDocument/2006/relationships/image" Target="../media/image48.png"/><Relationship Id="rId42" Type="http://schemas.openxmlformats.org/officeDocument/2006/relationships/image" Target="../media/image56.png"/><Relationship Id="rId47" Type="http://schemas.openxmlformats.org/officeDocument/2006/relationships/image" Target="../media/image61.png"/><Relationship Id="rId50" Type="http://schemas.openxmlformats.org/officeDocument/2006/relationships/image" Target="../media/image22.png"/><Relationship Id="rId55" Type="http://schemas.openxmlformats.org/officeDocument/2006/relationships/image" Target="../media/image66.png"/><Relationship Id="rId7" Type="http://schemas.openxmlformats.org/officeDocument/2006/relationships/image" Target="../media/image150.png"/><Relationship Id="rId2" Type="http://schemas.openxmlformats.org/officeDocument/2006/relationships/notesSlide" Target="../notesSlides/notesSlide9.xml"/><Relationship Id="rId16" Type="http://schemas.openxmlformats.org/officeDocument/2006/relationships/image" Target="../media/image30.png"/><Relationship Id="rId29" Type="http://schemas.openxmlformats.org/officeDocument/2006/relationships/image" Target="../media/image43.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png"/><Relationship Id="rId45" Type="http://schemas.openxmlformats.org/officeDocument/2006/relationships/image" Target="../media/image59.png"/><Relationship Id="rId53" Type="http://schemas.openxmlformats.org/officeDocument/2006/relationships/image" Target="../media/image64.png"/><Relationship Id="rId5" Type="http://schemas.openxmlformats.org/officeDocument/2006/relationships/image" Target="../media/image19.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17.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png"/><Relationship Id="rId43" Type="http://schemas.openxmlformats.org/officeDocument/2006/relationships/image" Target="../media/image57.png"/><Relationship Id="rId48" Type="http://schemas.openxmlformats.org/officeDocument/2006/relationships/image" Target="../media/image62.png"/><Relationship Id="rId56" Type="http://schemas.openxmlformats.org/officeDocument/2006/relationships/image" Target="../media/image67.png"/><Relationship Id="rId8" Type="http://schemas.openxmlformats.org/officeDocument/2006/relationships/image" Target="../media/image16.png"/><Relationship Id="rId51" Type="http://schemas.openxmlformats.org/officeDocument/2006/relationships/image" Target="../media/image23.png"/><Relationship Id="rId3" Type="http://schemas.openxmlformats.org/officeDocument/2006/relationships/image" Target="../media/image1.jpe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 Id="rId46" Type="http://schemas.openxmlformats.org/officeDocument/2006/relationships/image" Target="../media/image60.png"/><Relationship Id="rId20" Type="http://schemas.openxmlformats.org/officeDocument/2006/relationships/image" Target="../media/image34.png"/><Relationship Id="rId41" Type="http://schemas.openxmlformats.org/officeDocument/2006/relationships/image" Target="../media/image55.png"/><Relationship Id="rId54"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20.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49" Type="http://schemas.openxmlformats.org/officeDocument/2006/relationships/image" Target="../media/image21.png"/><Relationship Id="rId57" Type="http://schemas.openxmlformats.org/officeDocument/2006/relationships/image" Target="../media/image68.png"/><Relationship Id="rId10" Type="http://schemas.openxmlformats.org/officeDocument/2006/relationships/image" Target="../media/image24.png"/><Relationship Id="rId31" Type="http://schemas.openxmlformats.org/officeDocument/2006/relationships/image" Target="../media/image45.png"/><Relationship Id="rId44" Type="http://schemas.openxmlformats.org/officeDocument/2006/relationships/image" Target="../media/image58.png"/><Relationship Id="rId52"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bwMode="auto">
          <a:xfrm>
            <a:off x="1019485" y="7259243"/>
            <a:ext cx="15646877" cy="1292662"/>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defTabSz="1219018" eaLnBrk="0" hangingPunct="0">
              <a:spcBef>
                <a:spcPts val="0"/>
              </a:spcBef>
              <a:defRPr/>
            </a:pPr>
            <a:endParaRPr lang="en-CA" sz="2800" i="1" kern="0">
              <a:solidFill>
                <a:srgbClr val="3E3D40"/>
              </a:solidFill>
              <a:latin typeface="Calibri Light" panose="020F0302020204030204" pitchFamily="34" charset="0"/>
              <a:sym typeface="Georgia" charset="0"/>
            </a:endParaRPr>
          </a:p>
          <a:p>
            <a:pPr defTabSz="1219018">
              <a:spcBef>
                <a:spcPts val="0"/>
              </a:spcBef>
              <a:defRPr/>
            </a:pPr>
            <a:br>
              <a:rPr lang="en-US" sz="2800" i="1" kern="0">
                <a:latin typeface="Calibri Light" panose="020F0302020204030204" pitchFamily="34" charset="0"/>
              </a:rPr>
            </a:br>
            <a:endParaRPr lang="en-US" sz="2800" i="1" kern="0">
              <a:solidFill>
                <a:srgbClr val="3E3D40"/>
              </a:solidFill>
              <a:latin typeface="Calibri Light" panose="020F0302020204030204" pitchFamily="34" charset="0"/>
            </a:endParaRPr>
          </a:p>
        </p:txBody>
      </p:sp>
      <p:sp>
        <p:nvSpPr>
          <p:cNvPr id="7" name="Subtitle 2"/>
          <p:cNvSpPr txBox="1">
            <a:spLocks/>
          </p:cNvSpPr>
          <p:nvPr/>
        </p:nvSpPr>
        <p:spPr>
          <a:xfrm>
            <a:off x="882411" y="5958065"/>
            <a:ext cx="15646878" cy="584775"/>
          </a:xfrm>
          <a:prstGeom prst="rect">
            <a:avLst/>
          </a:prstGeom>
        </p:spPr>
        <p:txBody>
          <a:bodyPr vert="horz" lIns="91440" tIns="45720" rIns="91440" bIns="45720" rtlCol="0" anchor="t">
            <a:spAutoFit/>
          </a:bodyPr>
          <a:lstStyle>
            <a:lvl1pPr marL="0" marR="0" indent="0" algn="l" defTabSz="1219018" rtl="0" eaLnBrk="0" fontAlgn="base" latinLnBrk="0" hangingPunct="0">
              <a:lnSpc>
                <a:spcPts val="4800"/>
              </a:lnSpc>
              <a:spcBef>
                <a:spcPts val="0"/>
              </a:spcBef>
              <a:spcAft>
                <a:spcPct val="0"/>
              </a:spcAft>
              <a:buClrTx/>
              <a:buSzTx/>
              <a:buFontTx/>
              <a:buNone/>
              <a:tabLst/>
              <a:defRPr sz="3867">
                <a:solidFill>
                  <a:srgbClr val="3E3D40"/>
                </a:solidFill>
                <a:latin typeface="Calibri Light" panose="020F0302020204030204" pitchFamily="34" charset="0"/>
                <a:ea typeface="+mn-ea"/>
                <a:cs typeface="+mn-cs"/>
                <a:sym typeface="Georgia" charset="0"/>
              </a:defRPr>
            </a:lvl1pPr>
            <a:lvl2pPr marL="609508" indent="0" algn="ctr" rtl="0" eaLnBrk="0" fontAlgn="base" hangingPunct="0">
              <a:lnSpc>
                <a:spcPct val="120000"/>
              </a:lnSpc>
              <a:spcBef>
                <a:spcPts val="1599"/>
              </a:spcBef>
              <a:spcAft>
                <a:spcPct val="0"/>
              </a:spcAft>
              <a:buClr>
                <a:srgbClr val="001E3F"/>
              </a:buClr>
              <a:buSzPct val="120000"/>
              <a:buFont typeface="Georgia" charset="0"/>
              <a:buNone/>
              <a:defRPr sz="3200">
                <a:solidFill>
                  <a:schemeClr val="tx1"/>
                </a:solidFill>
                <a:latin typeface="Calibri Light" panose="020F0302020204030204" pitchFamily="34" charset="0"/>
                <a:ea typeface="+mn-ea"/>
                <a:cs typeface="+mn-cs"/>
                <a:sym typeface="Georgia" charset="0"/>
              </a:defRPr>
            </a:lvl2pPr>
            <a:lvl3pPr marL="1219018" indent="0" algn="ctr" rtl="0" eaLnBrk="0" fontAlgn="base" hangingPunct="0">
              <a:lnSpc>
                <a:spcPct val="120000"/>
              </a:lnSpc>
              <a:spcBef>
                <a:spcPts val="1599"/>
              </a:spcBef>
              <a:spcAft>
                <a:spcPct val="0"/>
              </a:spcAft>
              <a:buClr>
                <a:srgbClr val="001E3F"/>
              </a:buClr>
              <a:buSzPct val="120000"/>
              <a:buFont typeface="Georgia" charset="0"/>
              <a:buNone/>
              <a:defRPr sz="3200" i="1">
                <a:solidFill>
                  <a:schemeClr val="tx1"/>
                </a:solidFill>
                <a:latin typeface="Calibri Light" panose="020F0302020204030204" pitchFamily="34" charset="0"/>
                <a:ea typeface="+mn-ea"/>
                <a:cs typeface="+mn-cs"/>
                <a:sym typeface="Georgia" charset="0"/>
              </a:defRPr>
            </a:lvl3pPr>
            <a:lvl4pPr marL="1828526" indent="0" algn="ctr" rtl="0" eaLnBrk="0" fontAlgn="base" hangingPunct="0">
              <a:lnSpc>
                <a:spcPct val="120000"/>
              </a:lnSpc>
              <a:spcBef>
                <a:spcPts val="1599"/>
              </a:spcBef>
              <a:spcAft>
                <a:spcPct val="0"/>
              </a:spcAft>
              <a:buClr>
                <a:srgbClr val="001E3F"/>
              </a:buClr>
              <a:buSzPct val="120000"/>
              <a:buFont typeface="Georgia" charset="0"/>
              <a:buNone/>
              <a:defRPr sz="1867" i="0">
                <a:solidFill>
                  <a:schemeClr val="tx1"/>
                </a:solidFill>
                <a:latin typeface="Calibri Light" panose="020F0302020204030204" pitchFamily="34" charset="0"/>
                <a:ea typeface="+mn-ea"/>
                <a:cs typeface="+mn-cs"/>
                <a:sym typeface="Georgia" charset="0"/>
              </a:defRPr>
            </a:lvl4pPr>
            <a:lvl5pPr marL="2438037" indent="0" algn="ctr" rtl="0" eaLnBrk="0" fontAlgn="base" hangingPunct="0">
              <a:lnSpc>
                <a:spcPct val="120000"/>
              </a:lnSpc>
              <a:spcBef>
                <a:spcPts val="1599"/>
              </a:spcBef>
              <a:spcAft>
                <a:spcPct val="0"/>
              </a:spcAft>
              <a:buClr>
                <a:srgbClr val="001E3F"/>
              </a:buClr>
              <a:buSzPct val="120000"/>
              <a:buFont typeface="Arial"/>
              <a:buNone/>
              <a:defRPr sz="1867" i="1" baseline="0">
                <a:solidFill>
                  <a:schemeClr val="tx1"/>
                </a:solidFill>
                <a:latin typeface="Calibri Light" panose="020F0302020204030204" pitchFamily="34" charset="0"/>
                <a:ea typeface="+mn-ea"/>
                <a:cs typeface="+mn-cs"/>
                <a:sym typeface="Georgia" charset="0"/>
              </a:defRPr>
            </a:lvl5pPr>
            <a:lvl6pPr marL="3047544" indent="0" algn="ctr" rtl="0" fontAlgn="base">
              <a:lnSpc>
                <a:spcPts val="4800"/>
              </a:lnSpc>
              <a:spcBef>
                <a:spcPts val="1599"/>
              </a:spcBef>
              <a:spcAft>
                <a:spcPct val="0"/>
              </a:spcAft>
              <a:buClr>
                <a:srgbClr val="FFFFFF"/>
              </a:buClr>
              <a:buSzPct val="171000"/>
              <a:buFont typeface="Georgia" pitchFamily="-65" charset="0"/>
              <a:buNone/>
              <a:defRPr i="1">
                <a:solidFill>
                  <a:schemeClr val="tx1"/>
                </a:solidFill>
                <a:latin typeface="+mn-lt"/>
                <a:ea typeface="+mn-ea"/>
                <a:cs typeface="+mn-cs"/>
                <a:sym typeface="Georgia" pitchFamily="-65" charset="0"/>
              </a:defRPr>
            </a:lvl6pPr>
            <a:lvl7pPr marL="3657054"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7pPr>
            <a:lvl8pPr marL="4266563"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8pPr>
            <a:lvl9pPr marL="4876072"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9pPr>
          </a:lstStyle>
          <a:p>
            <a:pPr>
              <a:lnSpc>
                <a:spcPct val="100000"/>
              </a:lnSpc>
              <a:spcAft>
                <a:spcPts val="0"/>
              </a:spcAft>
            </a:pPr>
            <a:r>
              <a:rPr lang="en-US" sz="3200" kern="0" dirty="0">
                <a:latin typeface="Calibri Light"/>
              </a:rPr>
              <a:t>Tim Lindenau</a:t>
            </a:r>
            <a:endParaRPr lang="en-US" sz="2000" dirty="0"/>
          </a:p>
        </p:txBody>
      </p:sp>
      <p:pic>
        <p:nvPicPr>
          <p:cNvPr id="3076" name="Picture 4" descr="Technical University Munich San Francisco | DWIH New York">
            <a:extLst>
              <a:ext uri="{FF2B5EF4-FFF2-40B4-BE49-F238E27FC236}">
                <a16:creationId xmlns:a16="http://schemas.microsoft.com/office/drawing/2014/main" id="{80B227A4-52BD-3337-991E-85F260E0E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749" y="7711595"/>
            <a:ext cx="2107283" cy="1112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go, company name&#10;&#10;Description automatically generated">
            <a:extLst>
              <a:ext uri="{FF2B5EF4-FFF2-40B4-BE49-F238E27FC236}">
                <a16:creationId xmlns:a16="http://schemas.microsoft.com/office/drawing/2014/main" id="{BCB1981E-19A1-E8B4-CB60-09622846109A}"/>
              </a:ext>
            </a:extLst>
          </p:cNvPr>
          <p:cNvPicPr>
            <a:picLocks noChangeAspect="1"/>
          </p:cNvPicPr>
          <p:nvPr/>
        </p:nvPicPr>
        <p:blipFill>
          <a:blip r:embed="rId4"/>
          <a:stretch>
            <a:fillRect/>
          </a:stretch>
        </p:blipFill>
        <p:spPr>
          <a:xfrm>
            <a:off x="13070828" y="6052338"/>
            <a:ext cx="3409744" cy="3328200"/>
          </a:xfrm>
          <a:prstGeom prst="rect">
            <a:avLst/>
          </a:prstGeom>
        </p:spPr>
      </p:pic>
      <p:sp>
        <p:nvSpPr>
          <p:cNvPr id="3" name="Title 1">
            <a:extLst>
              <a:ext uri="{FF2B5EF4-FFF2-40B4-BE49-F238E27FC236}">
                <a16:creationId xmlns:a16="http://schemas.microsoft.com/office/drawing/2014/main" id="{25B7FF1E-1562-F70E-5E5C-3590FA9AABA2}"/>
              </a:ext>
            </a:extLst>
          </p:cNvPr>
          <p:cNvSpPr txBox="1">
            <a:spLocks/>
          </p:cNvSpPr>
          <p:nvPr/>
        </p:nvSpPr>
        <p:spPr>
          <a:xfrm>
            <a:off x="857171" y="3121379"/>
            <a:ext cx="15672118" cy="1015663"/>
          </a:xfrm>
          <a:prstGeom prst="rect">
            <a:avLst/>
          </a:prstGeom>
        </p:spPr>
        <p:txBody>
          <a:bodyPr vert="horz" wrap="square" lIns="91440" tIns="45720" rIns="91440" bIns="45720" rtlCol="0" anchor="ctr">
            <a:spAutoFit/>
          </a:bodyPr>
          <a:lstStyle>
            <a:lvl1pPr algn="l" rtl="0" eaLnBrk="0" fontAlgn="base" hangingPunct="0">
              <a:lnSpc>
                <a:spcPct val="100000"/>
              </a:lnSpc>
              <a:spcBef>
                <a:spcPct val="0"/>
              </a:spcBef>
              <a:spcAft>
                <a:spcPct val="0"/>
              </a:spcAft>
              <a:defRPr sz="6400">
                <a:solidFill>
                  <a:schemeClr val="tx1"/>
                </a:solidFill>
                <a:latin typeface="Calibri Light" panose="020F0302020204030204" pitchFamily="34" charset="0"/>
                <a:ea typeface="+mj-ea"/>
                <a:cs typeface="Calibri Light" panose="020F0302020204030204" pitchFamily="34" charset="0"/>
                <a:sym typeface="Helvetica Neue" charset="0"/>
              </a:defRPr>
            </a:lvl1pPr>
            <a:lvl2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2pPr>
            <a:lvl3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3pPr>
            <a:lvl4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4pPr>
            <a:lvl5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5pPr>
            <a:lvl6pPr marL="609508"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6pPr>
            <a:lvl7pPr marL="1219018"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7pPr>
            <a:lvl8pPr marL="1828526"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8pPr>
            <a:lvl9pPr marL="2438037"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9pPr>
          </a:lstStyle>
          <a:p>
            <a:r>
              <a:rPr lang="en-US" sz="6000" kern="0" dirty="0">
                <a:solidFill>
                  <a:srgbClr val="081025"/>
                </a:solidFill>
                <a:latin typeface="Calibri Light"/>
                <a:ea typeface="Calibri Light"/>
                <a:cs typeface="Calibri Light"/>
              </a:rPr>
              <a:t>Autonomous Drone Racing Optimization vs. RL</a:t>
            </a:r>
            <a:endParaRPr lang="de-DE" sz="3000" kern="0" dirty="0">
              <a:latin typeface="Calibri Light"/>
              <a:ea typeface="Calibri Light"/>
              <a:cs typeface="Calibri Light"/>
            </a:endParaRPr>
          </a:p>
        </p:txBody>
      </p:sp>
      <p:sp>
        <p:nvSpPr>
          <p:cNvPr id="5" name="Subtitle 2">
            <a:extLst>
              <a:ext uri="{FF2B5EF4-FFF2-40B4-BE49-F238E27FC236}">
                <a16:creationId xmlns:a16="http://schemas.microsoft.com/office/drawing/2014/main" id="{A5D865A9-36DD-252D-5AB8-AC94956B9C5B}"/>
              </a:ext>
            </a:extLst>
          </p:cNvPr>
          <p:cNvSpPr txBox="1">
            <a:spLocks/>
          </p:cNvSpPr>
          <p:nvPr/>
        </p:nvSpPr>
        <p:spPr>
          <a:xfrm>
            <a:off x="833694" y="4575805"/>
            <a:ext cx="15646878" cy="1633652"/>
          </a:xfrm>
          <a:prstGeom prst="rect">
            <a:avLst/>
          </a:prstGeom>
        </p:spPr>
        <p:txBody>
          <a:bodyPr vert="horz" lIns="91440" tIns="45720" rIns="91440" bIns="45720" rtlCol="0" anchor="t">
            <a:spAutoFit/>
          </a:bodyPr>
          <a:lstStyle>
            <a:lvl1pPr marL="0" marR="0" indent="0" algn="l" defTabSz="1219018" rtl="0" eaLnBrk="0" fontAlgn="base" latinLnBrk="0" hangingPunct="0">
              <a:lnSpc>
                <a:spcPts val="4800"/>
              </a:lnSpc>
              <a:spcBef>
                <a:spcPts val="0"/>
              </a:spcBef>
              <a:spcAft>
                <a:spcPct val="0"/>
              </a:spcAft>
              <a:buClrTx/>
              <a:buSzTx/>
              <a:buFontTx/>
              <a:buNone/>
              <a:tabLst/>
              <a:defRPr sz="3867">
                <a:solidFill>
                  <a:srgbClr val="3E3D40"/>
                </a:solidFill>
                <a:latin typeface="Calibri Light" panose="020F0302020204030204" pitchFamily="34" charset="0"/>
                <a:ea typeface="+mn-ea"/>
                <a:cs typeface="+mn-cs"/>
                <a:sym typeface="Georgia" charset="0"/>
              </a:defRPr>
            </a:lvl1pPr>
            <a:lvl2pPr marL="609508" indent="0" algn="ctr" rtl="0" eaLnBrk="0" fontAlgn="base" hangingPunct="0">
              <a:lnSpc>
                <a:spcPct val="120000"/>
              </a:lnSpc>
              <a:spcBef>
                <a:spcPts val="1599"/>
              </a:spcBef>
              <a:spcAft>
                <a:spcPct val="0"/>
              </a:spcAft>
              <a:buClr>
                <a:srgbClr val="001E3F"/>
              </a:buClr>
              <a:buSzPct val="120000"/>
              <a:buFont typeface="Georgia" charset="0"/>
              <a:buNone/>
              <a:defRPr sz="3200">
                <a:solidFill>
                  <a:schemeClr val="tx1"/>
                </a:solidFill>
                <a:latin typeface="Calibri Light" panose="020F0302020204030204" pitchFamily="34" charset="0"/>
                <a:ea typeface="+mn-ea"/>
                <a:cs typeface="+mn-cs"/>
                <a:sym typeface="Georgia" charset="0"/>
              </a:defRPr>
            </a:lvl2pPr>
            <a:lvl3pPr marL="1219018" indent="0" algn="ctr" rtl="0" eaLnBrk="0" fontAlgn="base" hangingPunct="0">
              <a:lnSpc>
                <a:spcPct val="120000"/>
              </a:lnSpc>
              <a:spcBef>
                <a:spcPts val="1599"/>
              </a:spcBef>
              <a:spcAft>
                <a:spcPct val="0"/>
              </a:spcAft>
              <a:buClr>
                <a:srgbClr val="001E3F"/>
              </a:buClr>
              <a:buSzPct val="120000"/>
              <a:buFont typeface="Georgia" charset="0"/>
              <a:buNone/>
              <a:defRPr sz="3200" i="1">
                <a:solidFill>
                  <a:schemeClr val="tx1"/>
                </a:solidFill>
                <a:latin typeface="Calibri Light" panose="020F0302020204030204" pitchFamily="34" charset="0"/>
                <a:ea typeface="+mn-ea"/>
                <a:cs typeface="+mn-cs"/>
                <a:sym typeface="Georgia" charset="0"/>
              </a:defRPr>
            </a:lvl3pPr>
            <a:lvl4pPr marL="1828526" indent="0" algn="ctr" rtl="0" eaLnBrk="0" fontAlgn="base" hangingPunct="0">
              <a:lnSpc>
                <a:spcPct val="120000"/>
              </a:lnSpc>
              <a:spcBef>
                <a:spcPts val="1599"/>
              </a:spcBef>
              <a:spcAft>
                <a:spcPct val="0"/>
              </a:spcAft>
              <a:buClr>
                <a:srgbClr val="001E3F"/>
              </a:buClr>
              <a:buSzPct val="120000"/>
              <a:buFont typeface="Georgia" charset="0"/>
              <a:buNone/>
              <a:defRPr sz="1867" i="0">
                <a:solidFill>
                  <a:schemeClr val="tx1"/>
                </a:solidFill>
                <a:latin typeface="Calibri Light" panose="020F0302020204030204" pitchFamily="34" charset="0"/>
                <a:ea typeface="+mn-ea"/>
                <a:cs typeface="+mn-cs"/>
                <a:sym typeface="Georgia" charset="0"/>
              </a:defRPr>
            </a:lvl4pPr>
            <a:lvl5pPr marL="2438037" indent="0" algn="ctr" rtl="0" eaLnBrk="0" fontAlgn="base" hangingPunct="0">
              <a:lnSpc>
                <a:spcPct val="120000"/>
              </a:lnSpc>
              <a:spcBef>
                <a:spcPts val="1599"/>
              </a:spcBef>
              <a:spcAft>
                <a:spcPct val="0"/>
              </a:spcAft>
              <a:buClr>
                <a:srgbClr val="001E3F"/>
              </a:buClr>
              <a:buSzPct val="120000"/>
              <a:buFont typeface="Arial"/>
              <a:buNone/>
              <a:defRPr sz="1867" i="1" baseline="0">
                <a:solidFill>
                  <a:schemeClr val="tx1"/>
                </a:solidFill>
                <a:latin typeface="Calibri Light" panose="020F0302020204030204" pitchFamily="34" charset="0"/>
                <a:ea typeface="+mn-ea"/>
                <a:cs typeface="+mn-cs"/>
                <a:sym typeface="Georgia" charset="0"/>
              </a:defRPr>
            </a:lvl5pPr>
            <a:lvl6pPr marL="3047544" indent="0" algn="ctr" rtl="0" fontAlgn="base">
              <a:lnSpc>
                <a:spcPts val="4800"/>
              </a:lnSpc>
              <a:spcBef>
                <a:spcPts val="1599"/>
              </a:spcBef>
              <a:spcAft>
                <a:spcPct val="0"/>
              </a:spcAft>
              <a:buClr>
                <a:srgbClr val="FFFFFF"/>
              </a:buClr>
              <a:buSzPct val="171000"/>
              <a:buFont typeface="Georgia" pitchFamily="-65" charset="0"/>
              <a:buNone/>
              <a:defRPr i="1">
                <a:solidFill>
                  <a:schemeClr val="tx1"/>
                </a:solidFill>
                <a:latin typeface="+mn-lt"/>
                <a:ea typeface="+mn-ea"/>
                <a:cs typeface="+mn-cs"/>
                <a:sym typeface="Georgia" pitchFamily="-65" charset="0"/>
              </a:defRPr>
            </a:lvl6pPr>
            <a:lvl7pPr marL="3657054"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7pPr>
            <a:lvl8pPr marL="4266563"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8pPr>
            <a:lvl9pPr marL="4876072"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9pPr>
          </a:lstStyle>
          <a:p>
            <a:pPr>
              <a:lnSpc>
                <a:spcPct val="100000"/>
              </a:lnSpc>
              <a:spcAft>
                <a:spcPts val="0"/>
              </a:spcAft>
            </a:pPr>
            <a:r>
              <a:rPr lang="de-DE" sz="3200" kern="0" dirty="0" err="1">
                <a:solidFill>
                  <a:srgbClr val="081025"/>
                </a:solidFill>
                <a:latin typeface="Calibri Light"/>
                <a:ea typeface="Calibri Light"/>
                <a:cs typeface="Calibri Light"/>
              </a:rPr>
              <a:t>Autonomous</a:t>
            </a:r>
            <a:r>
              <a:rPr lang="de-DE" sz="3200" kern="0" dirty="0">
                <a:solidFill>
                  <a:srgbClr val="081025"/>
                </a:solidFill>
                <a:latin typeface="Calibri Light"/>
                <a:ea typeface="Calibri Light"/>
                <a:cs typeface="Calibri Light"/>
              </a:rPr>
              <a:t> </a:t>
            </a:r>
            <a:r>
              <a:rPr lang="de-DE" sz="3200" kern="0" dirty="0" err="1">
                <a:solidFill>
                  <a:srgbClr val="081025"/>
                </a:solidFill>
                <a:latin typeface="Calibri Light"/>
                <a:ea typeface="Calibri Light"/>
                <a:cs typeface="Calibri Light"/>
              </a:rPr>
              <a:t>Drone</a:t>
            </a:r>
            <a:r>
              <a:rPr lang="de-DE" sz="3200" kern="0" dirty="0">
                <a:solidFill>
                  <a:srgbClr val="081025"/>
                </a:solidFill>
                <a:latin typeface="Calibri Light"/>
                <a:ea typeface="Calibri Light"/>
                <a:cs typeface="Calibri Light"/>
              </a:rPr>
              <a:t> Racing -</a:t>
            </a:r>
            <a:r>
              <a:rPr lang="en-US" sz="3200" kern="0" dirty="0">
                <a:solidFill>
                  <a:srgbClr val="081025"/>
                </a:solidFill>
                <a:latin typeface="Calibri Light"/>
                <a:ea typeface="Calibri Light"/>
                <a:cs typeface="Calibri Light"/>
              </a:rPr>
              <a:t> </a:t>
            </a:r>
            <a:r>
              <a:rPr lang="de-DE" sz="3200" kern="0" dirty="0">
                <a:solidFill>
                  <a:srgbClr val="081025"/>
                </a:solidFill>
                <a:latin typeface="Calibri Light"/>
                <a:ea typeface="Calibri Light"/>
                <a:cs typeface="Calibri Light"/>
              </a:rPr>
              <a:t>Final </a:t>
            </a:r>
            <a:r>
              <a:rPr lang="de-DE" sz="3200" kern="0" dirty="0" err="1">
                <a:solidFill>
                  <a:srgbClr val="081025"/>
                </a:solidFill>
                <a:latin typeface="Calibri Light"/>
                <a:ea typeface="Calibri Light"/>
                <a:cs typeface="Calibri Light"/>
              </a:rPr>
              <a:t>Presentation</a:t>
            </a:r>
            <a:r>
              <a:rPr lang="de-DE" sz="3200" kern="0" dirty="0">
                <a:solidFill>
                  <a:srgbClr val="081025"/>
                </a:solidFill>
                <a:latin typeface="Calibri Light"/>
                <a:ea typeface="Calibri Light"/>
                <a:cs typeface="Calibri Light"/>
              </a:rPr>
              <a:t> </a:t>
            </a:r>
          </a:p>
          <a:p>
            <a:pPr>
              <a:lnSpc>
                <a:spcPct val="100000"/>
              </a:lnSpc>
              <a:spcAft>
                <a:spcPts val="0"/>
              </a:spcAft>
            </a:pPr>
            <a:r>
              <a:rPr lang="en-US" sz="3200" kern="0" dirty="0">
                <a:latin typeface="Calibri Light"/>
              </a:rPr>
              <a:t>17.07.2024</a:t>
            </a:r>
            <a:endParaRPr lang="en-US" sz="2000" dirty="0"/>
          </a:p>
          <a:p>
            <a:endParaRPr lang="en-US" sz="2800" i="1" kern="0" dirty="0"/>
          </a:p>
        </p:txBody>
      </p:sp>
    </p:spTree>
    <p:extLst>
      <p:ext uri="{BB962C8B-B14F-4D97-AF65-F5344CB8AC3E}">
        <p14:creationId xmlns:p14="http://schemas.microsoft.com/office/powerpoint/2010/main" val="209419782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6CA-AE53-306A-6765-015516918811}"/>
              </a:ext>
            </a:extLst>
          </p:cNvPr>
          <p:cNvSpPr>
            <a:spLocks noGrp="1"/>
          </p:cNvSpPr>
          <p:nvPr>
            <p:ph type="title"/>
          </p:nvPr>
        </p:nvSpPr>
        <p:spPr/>
        <p:txBody>
          <a:bodyPr/>
          <a:lstStyle/>
          <a:p>
            <a:r>
              <a:rPr lang="en-US" sz="4000" dirty="0">
                <a:latin typeface="Calibri Light"/>
                <a:cs typeface="Calibri Light"/>
              </a:rPr>
              <a:t>Experimental Results (Simulation)</a:t>
            </a:r>
            <a:endParaRPr lang="de-DE" sz="4000" dirty="0"/>
          </a:p>
        </p:txBody>
      </p:sp>
      <p:sp>
        <p:nvSpPr>
          <p:cNvPr id="5" name="Slide Number Placeholder 4">
            <a:extLst>
              <a:ext uri="{FF2B5EF4-FFF2-40B4-BE49-F238E27FC236}">
                <a16:creationId xmlns:a16="http://schemas.microsoft.com/office/drawing/2014/main" id="{1949F77B-EA1D-EC3B-F839-FEE83F6981D1}"/>
              </a:ext>
            </a:extLst>
          </p:cNvPr>
          <p:cNvSpPr>
            <a:spLocks noGrp="1"/>
          </p:cNvSpPr>
          <p:nvPr>
            <p:ph type="sldNum" sz="quarter" idx="14"/>
          </p:nvPr>
        </p:nvSpPr>
        <p:spPr/>
        <p:txBody>
          <a:bodyPr/>
          <a:lstStyle/>
          <a:p>
            <a:fld id="{8DAF2FF1-0F85-5948-B45D-85D15C7A6F9F}" type="slidenum">
              <a:rPr lang="en-US" smtClean="0"/>
              <a:pPr/>
              <a:t>10</a:t>
            </a:fld>
            <a:endParaRPr lang="en-US"/>
          </a:p>
        </p:txBody>
      </p:sp>
      <p:grpSp>
        <p:nvGrpSpPr>
          <p:cNvPr id="9" name="Group 8">
            <a:extLst>
              <a:ext uri="{FF2B5EF4-FFF2-40B4-BE49-F238E27FC236}">
                <a16:creationId xmlns:a16="http://schemas.microsoft.com/office/drawing/2014/main" id="{ABF483C0-2889-08A6-7026-9D97C11832F4}"/>
              </a:ext>
            </a:extLst>
          </p:cNvPr>
          <p:cNvGrpSpPr/>
          <p:nvPr/>
        </p:nvGrpSpPr>
        <p:grpSpPr>
          <a:xfrm>
            <a:off x="9318617" y="1911426"/>
            <a:ext cx="6955831" cy="1200329"/>
            <a:chOff x="9135735" y="1970418"/>
            <a:chExt cx="6955831" cy="1200329"/>
          </a:xfrm>
        </p:grpSpPr>
        <p:sp>
          <p:nvSpPr>
            <p:cNvPr id="8" name="Oval 7">
              <a:extLst>
                <a:ext uri="{FF2B5EF4-FFF2-40B4-BE49-F238E27FC236}">
                  <a16:creationId xmlns:a16="http://schemas.microsoft.com/office/drawing/2014/main" id="{BA5E7BE4-C736-E05B-9511-A580E33B313C}"/>
                </a:ext>
              </a:extLst>
            </p:cNvPr>
            <p:cNvSpPr/>
            <p:nvPr/>
          </p:nvSpPr>
          <p:spPr bwMode="auto">
            <a:xfrm>
              <a:off x="9135735" y="2281334"/>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1</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0" name="TextBox 9">
              <a:extLst>
                <a:ext uri="{FF2B5EF4-FFF2-40B4-BE49-F238E27FC236}">
                  <a16:creationId xmlns:a16="http://schemas.microsoft.com/office/drawing/2014/main" id="{52291ADD-6DB8-5F52-B921-C8A690081AEF}"/>
                </a:ext>
              </a:extLst>
            </p:cNvPr>
            <p:cNvSpPr txBox="1"/>
            <p:nvPr/>
          </p:nvSpPr>
          <p:spPr>
            <a:xfrm>
              <a:off x="10082651" y="1970418"/>
              <a:ext cx="6008915" cy="1200329"/>
            </a:xfrm>
            <a:prstGeom prst="rect">
              <a:avLst/>
            </a:prstGeom>
            <a:noFill/>
          </p:spPr>
          <p:txBody>
            <a:bodyPr wrap="square" rtlCol="0">
              <a:spAutoFit/>
            </a:bodyPr>
            <a:lstStyle/>
            <a:p>
              <a:r>
                <a:rPr lang="en-US" sz="2400" b="1" dirty="0"/>
                <a:t>Optimization</a:t>
              </a:r>
              <a:r>
                <a:rPr lang="en-US" sz="2400" dirty="0"/>
                <a:t> and </a:t>
              </a:r>
              <a:r>
                <a:rPr lang="en-US" sz="2400" b="1" dirty="0"/>
                <a:t>RL, twice as fast </a:t>
              </a:r>
              <a:r>
                <a:rPr lang="en-US" sz="2400" dirty="0"/>
                <a:t>as baseline in static environment without disturbances</a:t>
              </a:r>
            </a:p>
          </p:txBody>
        </p:sp>
      </p:grpSp>
      <p:grpSp>
        <p:nvGrpSpPr>
          <p:cNvPr id="6" name="Group 5">
            <a:extLst>
              <a:ext uri="{FF2B5EF4-FFF2-40B4-BE49-F238E27FC236}">
                <a16:creationId xmlns:a16="http://schemas.microsoft.com/office/drawing/2014/main" id="{B017CECD-3042-2D42-E0D9-B810F95C0087}"/>
              </a:ext>
            </a:extLst>
          </p:cNvPr>
          <p:cNvGrpSpPr/>
          <p:nvPr/>
        </p:nvGrpSpPr>
        <p:grpSpPr>
          <a:xfrm>
            <a:off x="9318617" y="3665413"/>
            <a:ext cx="7019731" cy="1200329"/>
            <a:chOff x="9135735" y="3682258"/>
            <a:chExt cx="7019731" cy="1200329"/>
          </a:xfrm>
        </p:grpSpPr>
        <p:sp>
          <p:nvSpPr>
            <p:cNvPr id="11" name="Oval 10">
              <a:extLst>
                <a:ext uri="{FF2B5EF4-FFF2-40B4-BE49-F238E27FC236}">
                  <a16:creationId xmlns:a16="http://schemas.microsoft.com/office/drawing/2014/main" id="{28461143-5173-F278-0322-5D4C6BA76400}"/>
                </a:ext>
              </a:extLst>
            </p:cNvPr>
            <p:cNvSpPr/>
            <p:nvPr/>
          </p:nvSpPr>
          <p:spPr bwMode="auto">
            <a:xfrm>
              <a:off x="9135735" y="3993173"/>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2</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2" name="TextBox 11">
              <a:extLst>
                <a:ext uri="{FF2B5EF4-FFF2-40B4-BE49-F238E27FC236}">
                  <a16:creationId xmlns:a16="http://schemas.microsoft.com/office/drawing/2014/main" id="{CAF528B8-F904-545C-A9E8-C5299E20E40B}"/>
                </a:ext>
              </a:extLst>
            </p:cNvPr>
            <p:cNvSpPr txBox="1"/>
            <p:nvPr/>
          </p:nvSpPr>
          <p:spPr>
            <a:xfrm>
              <a:off x="10146551" y="3682258"/>
              <a:ext cx="6008915" cy="1200329"/>
            </a:xfrm>
            <a:prstGeom prst="rect">
              <a:avLst/>
            </a:prstGeom>
            <a:noFill/>
          </p:spPr>
          <p:txBody>
            <a:bodyPr wrap="square" rtlCol="0">
              <a:spAutoFit/>
            </a:bodyPr>
            <a:lstStyle/>
            <a:p>
              <a:r>
                <a:rPr lang="en-US" sz="2400" b="1" dirty="0"/>
                <a:t>Baseline</a:t>
              </a:r>
              <a:r>
                <a:rPr lang="en-US" sz="2400" dirty="0"/>
                <a:t> without re-planning </a:t>
              </a:r>
              <a:r>
                <a:rPr lang="en-US" sz="2400" b="1" dirty="0"/>
                <a:t>fails</a:t>
              </a:r>
              <a:r>
                <a:rPr lang="en-US" sz="2400" dirty="0"/>
                <a:t> in </a:t>
              </a:r>
              <a:r>
                <a:rPr lang="en-US" sz="2400" b="1" dirty="0"/>
                <a:t>disturbed</a:t>
              </a:r>
              <a:r>
                <a:rPr lang="en-US" sz="2400" dirty="0"/>
                <a:t> </a:t>
              </a:r>
              <a:r>
                <a:rPr lang="en-US" sz="2400" b="1" dirty="0"/>
                <a:t>environment</a:t>
              </a:r>
              <a:r>
                <a:rPr lang="en-US" sz="2400" dirty="0"/>
                <a:t>, only reaching success rate of 18%</a:t>
              </a:r>
            </a:p>
          </p:txBody>
        </p:sp>
      </p:grpSp>
      <p:grpSp>
        <p:nvGrpSpPr>
          <p:cNvPr id="4" name="Group 3">
            <a:extLst>
              <a:ext uri="{FF2B5EF4-FFF2-40B4-BE49-F238E27FC236}">
                <a16:creationId xmlns:a16="http://schemas.microsoft.com/office/drawing/2014/main" id="{259E9274-53F7-7221-FC52-E11411B655D2}"/>
              </a:ext>
            </a:extLst>
          </p:cNvPr>
          <p:cNvGrpSpPr/>
          <p:nvPr/>
        </p:nvGrpSpPr>
        <p:grpSpPr>
          <a:xfrm>
            <a:off x="9318617" y="5419400"/>
            <a:ext cx="7041502" cy="1200329"/>
            <a:chOff x="9135735" y="5218567"/>
            <a:chExt cx="7041502" cy="1200329"/>
          </a:xfrm>
        </p:grpSpPr>
        <p:sp>
          <p:nvSpPr>
            <p:cNvPr id="13" name="Oval 12">
              <a:extLst>
                <a:ext uri="{FF2B5EF4-FFF2-40B4-BE49-F238E27FC236}">
                  <a16:creationId xmlns:a16="http://schemas.microsoft.com/office/drawing/2014/main" id="{BA3DDD49-E540-8B7F-5919-237A6F62E285}"/>
                </a:ext>
              </a:extLst>
            </p:cNvPr>
            <p:cNvSpPr/>
            <p:nvPr/>
          </p:nvSpPr>
          <p:spPr bwMode="auto">
            <a:xfrm>
              <a:off x="9135735" y="5529483"/>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latin typeface="Gill Sans" pitchFamily="-65" charset="0"/>
                  <a:ea typeface="ヒラギノ角ゴ ProN W3" pitchFamily="-65" charset="-128"/>
                  <a:cs typeface="ヒラギノ角ゴ ProN W3" pitchFamily="-65" charset="-128"/>
                  <a:sym typeface="Gill Sans" pitchFamily="-65" charset="0"/>
                </a:rPr>
                <a:t>3</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4" name="TextBox 13">
              <a:extLst>
                <a:ext uri="{FF2B5EF4-FFF2-40B4-BE49-F238E27FC236}">
                  <a16:creationId xmlns:a16="http://schemas.microsoft.com/office/drawing/2014/main" id="{46F9052A-94D2-349D-D6E0-1FCB068873A0}"/>
                </a:ext>
              </a:extLst>
            </p:cNvPr>
            <p:cNvSpPr txBox="1"/>
            <p:nvPr/>
          </p:nvSpPr>
          <p:spPr>
            <a:xfrm>
              <a:off x="10168322" y="5218567"/>
              <a:ext cx="6008915" cy="1200329"/>
            </a:xfrm>
            <a:prstGeom prst="rect">
              <a:avLst/>
            </a:prstGeom>
            <a:noFill/>
          </p:spPr>
          <p:txBody>
            <a:bodyPr wrap="square" rtlCol="0">
              <a:spAutoFit/>
            </a:bodyPr>
            <a:lstStyle/>
            <a:p>
              <a:r>
                <a:rPr lang="en-US" sz="2400" b="1" dirty="0"/>
                <a:t>Optimization most robust </a:t>
              </a:r>
              <a:r>
                <a:rPr lang="en-US" sz="2400" dirty="0"/>
                <a:t>in disturbed environment, however </a:t>
              </a:r>
              <a:r>
                <a:rPr lang="en-US" sz="2400" b="1" dirty="0"/>
                <a:t>tradeoff in lap time </a:t>
              </a:r>
              <a:r>
                <a:rPr lang="en-US" sz="2400" dirty="0"/>
                <a:t>required to reach robustness</a:t>
              </a:r>
            </a:p>
          </p:txBody>
        </p:sp>
      </p:grpSp>
      <p:grpSp>
        <p:nvGrpSpPr>
          <p:cNvPr id="3" name="Group 2">
            <a:extLst>
              <a:ext uri="{FF2B5EF4-FFF2-40B4-BE49-F238E27FC236}">
                <a16:creationId xmlns:a16="http://schemas.microsoft.com/office/drawing/2014/main" id="{7262D276-F95D-35FF-34D7-9617DF350C65}"/>
              </a:ext>
            </a:extLst>
          </p:cNvPr>
          <p:cNvGrpSpPr/>
          <p:nvPr/>
        </p:nvGrpSpPr>
        <p:grpSpPr>
          <a:xfrm>
            <a:off x="9318617" y="7173388"/>
            <a:ext cx="6972229" cy="1200329"/>
            <a:chOff x="9135735" y="6922670"/>
            <a:chExt cx="6972229" cy="1200329"/>
          </a:xfrm>
        </p:grpSpPr>
        <p:sp>
          <p:nvSpPr>
            <p:cNvPr id="15" name="Oval 14">
              <a:extLst>
                <a:ext uri="{FF2B5EF4-FFF2-40B4-BE49-F238E27FC236}">
                  <a16:creationId xmlns:a16="http://schemas.microsoft.com/office/drawing/2014/main" id="{E37B0FD6-564D-08B0-389A-F6E119B70783}"/>
                </a:ext>
              </a:extLst>
            </p:cNvPr>
            <p:cNvSpPr/>
            <p:nvPr/>
          </p:nvSpPr>
          <p:spPr bwMode="auto">
            <a:xfrm>
              <a:off x="9135735" y="7233585"/>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4</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6" name="TextBox 15">
              <a:extLst>
                <a:ext uri="{FF2B5EF4-FFF2-40B4-BE49-F238E27FC236}">
                  <a16:creationId xmlns:a16="http://schemas.microsoft.com/office/drawing/2014/main" id="{C8DB0026-02F1-9343-7ED2-D26C4E2D519F}"/>
                </a:ext>
              </a:extLst>
            </p:cNvPr>
            <p:cNvSpPr txBox="1"/>
            <p:nvPr/>
          </p:nvSpPr>
          <p:spPr>
            <a:xfrm>
              <a:off x="10099049" y="6922670"/>
              <a:ext cx="6008915" cy="1200329"/>
            </a:xfrm>
            <a:prstGeom prst="rect">
              <a:avLst/>
            </a:prstGeom>
            <a:noFill/>
          </p:spPr>
          <p:txBody>
            <a:bodyPr wrap="square" rtlCol="0">
              <a:spAutoFit/>
            </a:bodyPr>
            <a:lstStyle/>
            <a:p>
              <a:r>
                <a:rPr lang="en-US" sz="2400" dirty="0"/>
                <a:t>50% success rate in disturbed environments indicates </a:t>
              </a:r>
              <a:r>
                <a:rPr lang="en-US" sz="2400" b="1" dirty="0"/>
                <a:t>RL agent</a:t>
              </a:r>
              <a:r>
                <a:rPr lang="en-US" sz="2400" dirty="0"/>
                <a:t> </a:t>
              </a:r>
              <a:r>
                <a:rPr lang="en-US" sz="2400" b="1" dirty="0"/>
                <a:t>learning </a:t>
              </a:r>
              <a:r>
                <a:rPr lang="en-US" sz="2400" dirty="0"/>
                <a:t>to</a:t>
              </a:r>
              <a:r>
                <a:rPr lang="en-US" sz="2400" b="1" dirty="0"/>
                <a:t> react </a:t>
              </a:r>
              <a:r>
                <a:rPr lang="en-US" sz="2400" dirty="0"/>
                <a:t>to</a:t>
              </a:r>
              <a:r>
                <a:rPr lang="en-US" sz="2400" b="1" dirty="0"/>
                <a:t> shifted gates</a:t>
              </a:r>
            </a:p>
          </p:txBody>
        </p:sp>
      </p:grpSp>
      <p:graphicFrame>
        <p:nvGraphicFramePr>
          <p:cNvPr id="17" name="Table 16">
            <a:extLst>
              <a:ext uri="{FF2B5EF4-FFF2-40B4-BE49-F238E27FC236}">
                <a16:creationId xmlns:a16="http://schemas.microsoft.com/office/drawing/2014/main" id="{F03856B2-6A3E-6697-829F-EDB574BC0FAF}"/>
              </a:ext>
            </a:extLst>
          </p:cNvPr>
          <p:cNvGraphicFramePr>
            <a:graphicFrameLocks noGrp="1"/>
          </p:cNvGraphicFramePr>
          <p:nvPr>
            <p:extLst>
              <p:ext uri="{D42A27DB-BD31-4B8C-83A1-F6EECF244321}">
                <p14:modId xmlns:p14="http://schemas.microsoft.com/office/powerpoint/2010/main" val="1855127623"/>
              </p:ext>
            </p:extLst>
          </p:nvPr>
        </p:nvGraphicFramePr>
        <p:xfrm>
          <a:off x="883908" y="3620205"/>
          <a:ext cx="7722540" cy="3566160"/>
        </p:xfrm>
        <a:graphic>
          <a:graphicData uri="http://schemas.openxmlformats.org/drawingml/2006/table">
            <a:tbl>
              <a:tblPr firstRow="1" bandRow="1">
                <a:tableStyleId>{2D5ABB26-0587-4C30-8999-92F81FD0307C}</a:tableStyleId>
              </a:tblPr>
              <a:tblGrid>
                <a:gridCol w="2042175">
                  <a:extLst>
                    <a:ext uri="{9D8B030D-6E8A-4147-A177-3AD203B41FA5}">
                      <a16:colId xmlns:a16="http://schemas.microsoft.com/office/drawing/2014/main" val="3254289265"/>
                    </a:ext>
                  </a:extLst>
                </a:gridCol>
                <a:gridCol w="1819095">
                  <a:extLst>
                    <a:ext uri="{9D8B030D-6E8A-4147-A177-3AD203B41FA5}">
                      <a16:colId xmlns:a16="http://schemas.microsoft.com/office/drawing/2014/main" val="1335770923"/>
                    </a:ext>
                  </a:extLst>
                </a:gridCol>
                <a:gridCol w="1930635">
                  <a:extLst>
                    <a:ext uri="{9D8B030D-6E8A-4147-A177-3AD203B41FA5}">
                      <a16:colId xmlns:a16="http://schemas.microsoft.com/office/drawing/2014/main" val="1206040623"/>
                    </a:ext>
                  </a:extLst>
                </a:gridCol>
                <a:gridCol w="1930635">
                  <a:extLst>
                    <a:ext uri="{9D8B030D-6E8A-4147-A177-3AD203B41FA5}">
                      <a16:colId xmlns:a16="http://schemas.microsoft.com/office/drawing/2014/main" val="769578298"/>
                    </a:ext>
                  </a:extLst>
                </a:gridCol>
              </a:tblGrid>
              <a:tr h="370840">
                <a:tc>
                  <a:txBody>
                    <a:bodyPr/>
                    <a:lstStyle/>
                    <a:p>
                      <a:r>
                        <a:rPr lang="en-US" sz="2400" dirty="0"/>
                        <a:t>Algorithm</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Difficulty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Mean Time </a:t>
                      </a:r>
                    </a:p>
                    <a:p>
                      <a:pPr algn="ctr"/>
                      <a:r>
                        <a:rPr lang="en-US" sz="2400" dirty="0"/>
                        <a:t>(s)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Success Rate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264308"/>
                  </a:ext>
                </a:extLst>
              </a:tr>
              <a:tr h="370840">
                <a:tc>
                  <a:txBody>
                    <a:bodyPr/>
                    <a:lstStyle/>
                    <a:p>
                      <a:r>
                        <a:rPr lang="en-US" sz="2400" dirty="0"/>
                        <a:t>Baseline</a:t>
                      </a:r>
                    </a:p>
                  </a:txBody>
                  <a:tcPr>
                    <a:lnT w="12700" cap="flat" cmpd="sng" algn="ctr">
                      <a:solidFill>
                        <a:schemeClr val="tx1"/>
                      </a:solidFill>
                      <a:prstDash val="solid"/>
                      <a:round/>
                      <a:headEnd type="none" w="med" len="med"/>
                      <a:tailEnd type="none" w="med" len="med"/>
                    </a:lnT>
                  </a:tcPr>
                </a:tc>
                <a:tc>
                  <a:txBody>
                    <a:bodyPr/>
                    <a:lstStyle/>
                    <a:p>
                      <a:pPr algn="ctr"/>
                      <a:r>
                        <a:rPr lang="en-US" sz="2400" dirty="0"/>
                        <a:t>Static</a:t>
                      </a:r>
                    </a:p>
                  </a:txBody>
                  <a:tcPr>
                    <a:lnT w="12700" cap="flat" cmpd="sng" algn="ctr">
                      <a:solidFill>
                        <a:schemeClr val="tx1"/>
                      </a:solidFill>
                      <a:prstDash val="solid"/>
                      <a:round/>
                      <a:headEnd type="none" w="med" len="med"/>
                      <a:tailEnd type="none" w="med" len="med"/>
                    </a:lnT>
                  </a:tcPr>
                </a:tc>
                <a:tc>
                  <a:txBody>
                    <a:bodyPr/>
                    <a:lstStyle/>
                    <a:p>
                      <a:pPr algn="ctr"/>
                      <a:r>
                        <a:rPr lang="en-US" sz="2400" dirty="0"/>
                        <a:t>12.47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100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68142551"/>
                  </a:ext>
                </a:extLst>
              </a:tr>
              <a:tr h="370840">
                <a:tc>
                  <a:txBody>
                    <a:bodyPr/>
                    <a:lstStyle/>
                    <a:p>
                      <a:r>
                        <a:rPr lang="en-US" sz="2400" dirty="0"/>
                        <a:t>Baseline</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Disturbed</a:t>
                      </a:r>
                    </a:p>
                  </a:txBody>
                  <a:tcPr>
                    <a:lnB w="12700" cap="flat" cmpd="sng" algn="ctr">
                      <a:solidFill>
                        <a:schemeClr val="tx1"/>
                      </a:solidFill>
                      <a:prstDash val="solid"/>
                      <a:round/>
                      <a:headEnd type="none" w="med" len="med"/>
                      <a:tailEnd type="none" w="med" len="med"/>
                    </a:lnB>
                  </a:tcPr>
                </a:tc>
                <a:tc>
                  <a:txBody>
                    <a:bodyPr/>
                    <a:lstStyle/>
                    <a:p>
                      <a:pPr algn="ctr"/>
                      <a:r>
                        <a:rPr lang="en-US" sz="2400" dirty="0"/>
                        <a:t>12.47</a:t>
                      </a:r>
                    </a:p>
                  </a:txBody>
                  <a:tcPr>
                    <a:lnB w="12700" cap="flat" cmpd="sng" algn="ctr">
                      <a:solidFill>
                        <a:schemeClr val="tx1"/>
                      </a:solidFill>
                      <a:prstDash val="solid"/>
                      <a:round/>
                      <a:headEnd type="none" w="med" len="med"/>
                      <a:tailEnd type="none" w="med" len="med"/>
                    </a:lnB>
                  </a:tcPr>
                </a:tc>
                <a:tc>
                  <a:txBody>
                    <a:bodyPr/>
                    <a:lstStyle/>
                    <a:p>
                      <a:pPr algn="ctr"/>
                      <a:r>
                        <a:rPr lang="en-US" sz="2400" dirty="0"/>
                        <a:t>18</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35088"/>
                  </a:ext>
                </a:extLst>
              </a:tr>
              <a:tr h="370840">
                <a:tc>
                  <a:txBody>
                    <a:bodyPr/>
                    <a:lstStyle/>
                    <a:p>
                      <a:r>
                        <a:rPr lang="en-US" sz="2400" dirty="0"/>
                        <a:t>Optimization</a:t>
                      </a:r>
                    </a:p>
                  </a:txBody>
                  <a:tcPr>
                    <a:lnT w="12700" cap="flat" cmpd="sng" algn="ctr">
                      <a:solidFill>
                        <a:schemeClr val="tx1"/>
                      </a:solidFill>
                      <a:prstDash val="solid"/>
                      <a:round/>
                      <a:headEnd type="none" w="med" len="med"/>
                      <a:tailEnd type="none" w="med" len="med"/>
                    </a:lnT>
                  </a:tcPr>
                </a:tc>
                <a:tc>
                  <a:txBody>
                    <a:bodyPr/>
                    <a:lstStyle/>
                    <a:p>
                      <a:pPr algn="ctr"/>
                      <a:r>
                        <a:rPr lang="en-US" sz="2400" dirty="0"/>
                        <a:t>Static</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6.50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86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09996643"/>
                  </a:ext>
                </a:extLst>
              </a:tr>
              <a:tr h="370840">
                <a:tc>
                  <a:txBody>
                    <a:bodyPr/>
                    <a:lstStyle/>
                    <a:p>
                      <a:r>
                        <a:rPr lang="en-US" sz="2400" dirty="0"/>
                        <a:t>RL</a:t>
                      </a:r>
                    </a:p>
                  </a:txBody>
                  <a:tcPr>
                    <a:lnB w="12700" cap="flat" cmpd="sng" algn="ctr">
                      <a:solidFill>
                        <a:schemeClr val="tx1"/>
                      </a:solidFill>
                      <a:prstDash val="solid"/>
                      <a:round/>
                      <a:headEnd type="none" w="med" len="med"/>
                      <a:tailEnd type="none" w="med" len="med"/>
                    </a:lnB>
                  </a:tcPr>
                </a:tc>
                <a:tc>
                  <a:txBody>
                    <a:bodyPr/>
                    <a:lstStyle/>
                    <a:p>
                      <a:pPr algn="ctr"/>
                      <a:r>
                        <a:rPr lang="en-US" sz="2400" dirty="0"/>
                        <a:t>Static</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t>5.75</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t>100</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852842"/>
                  </a:ext>
                </a:extLst>
              </a:tr>
              <a:tr h="370840">
                <a:tc>
                  <a:txBody>
                    <a:bodyPr/>
                    <a:lstStyle/>
                    <a:p>
                      <a:r>
                        <a:rPr lang="en-US" sz="2400" dirty="0"/>
                        <a:t>Optimization</a:t>
                      </a:r>
                    </a:p>
                  </a:txBody>
                  <a:tcPr>
                    <a:lnT w="12700" cap="flat" cmpd="sng" algn="ctr">
                      <a:solidFill>
                        <a:schemeClr val="tx1"/>
                      </a:solidFill>
                      <a:prstDash val="solid"/>
                      <a:round/>
                      <a:headEnd type="none" w="med" len="med"/>
                      <a:tailEnd type="none" w="med" len="med"/>
                    </a:lnT>
                  </a:tcPr>
                </a:tc>
                <a:tc>
                  <a:txBody>
                    <a:bodyPr/>
                    <a:lstStyle/>
                    <a:p>
                      <a:pPr algn="ctr"/>
                      <a:r>
                        <a:rPr lang="en-US" sz="2400" dirty="0"/>
                        <a:t>Disturbed</a:t>
                      </a:r>
                    </a:p>
                  </a:txBody>
                  <a:tcPr>
                    <a:lnT w="12700" cap="flat" cmpd="sng" algn="ctr">
                      <a:solidFill>
                        <a:schemeClr val="tx1"/>
                      </a:solidFill>
                      <a:prstDash val="solid"/>
                      <a:round/>
                      <a:headEnd type="none" w="med" len="med"/>
                      <a:tailEnd type="none" w="med" len="med"/>
                    </a:lnT>
                  </a:tcPr>
                </a:tc>
                <a:tc>
                  <a:txBody>
                    <a:bodyPr/>
                    <a:lstStyle/>
                    <a:p>
                      <a:pPr algn="ctr"/>
                      <a:r>
                        <a:rPr lang="en-US" sz="2400" dirty="0"/>
                        <a:t>9.78</a:t>
                      </a:r>
                    </a:p>
                  </a:txBody>
                  <a:tcPr>
                    <a:lnT w="12700" cap="flat" cmpd="sng" algn="ctr">
                      <a:solidFill>
                        <a:schemeClr val="tx1"/>
                      </a:solidFill>
                      <a:prstDash val="solid"/>
                      <a:round/>
                      <a:headEnd type="none" w="med" len="med"/>
                      <a:tailEnd type="none" w="med" len="med"/>
                    </a:lnT>
                  </a:tcPr>
                </a:tc>
                <a:tc>
                  <a:txBody>
                    <a:bodyPr/>
                    <a:lstStyle/>
                    <a:p>
                      <a:pPr algn="ctr"/>
                      <a:r>
                        <a:rPr lang="en-US" sz="2400" b="1" dirty="0"/>
                        <a:t>81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4924099"/>
                  </a:ext>
                </a:extLst>
              </a:tr>
              <a:tr h="370840">
                <a:tc>
                  <a:txBody>
                    <a:bodyPr/>
                    <a:lstStyle/>
                    <a:p>
                      <a:r>
                        <a:rPr lang="en-US" sz="2400" dirty="0"/>
                        <a:t>RL</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Disturbed</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t>6.49</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47</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4905604"/>
                  </a:ext>
                </a:extLst>
              </a:tr>
            </a:tbl>
          </a:graphicData>
        </a:graphic>
      </p:graphicFrame>
      <p:sp>
        <p:nvSpPr>
          <p:cNvPr id="18" name="TextBox 17">
            <a:extLst>
              <a:ext uri="{FF2B5EF4-FFF2-40B4-BE49-F238E27FC236}">
                <a16:creationId xmlns:a16="http://schemas.microsoft.com/office/drawing/2014/main" id="{AA97DAED-5AC5-AEC3-9C46-E41AC8882F3D}"/>
              </a:ext>
            </a:extLst>
          </p:cNvPr>
          <p:cNvSpPr txBox="1"/>
          <p:nvPr/>
        </p:nvSpPr>
        <p:spPr>
          <a:xfrm>
            <a:off x="707981" y="2473839"/>
            <a:ext cx="8175556" cy="830997"/>
          </a:xfrm>
          <a:prstGeom prst="rect">
            <a:avLst/>
          </a:prstGeom>
          <a:noFill/>
        </p:spPr>
        <p:txBody>
          <a:bodyPr wrap="square" rtlCol="0">
            <a:spAutoFit/>
          </a:bodyPr>
          <a:lstStyle/>
          <a:p>
            <a:r>
              <a:rPr lang="en-US" sz="2400" b="1" dirty="0"/>
              <a:t>Result collection – Average lap times for different approaches </a:t>
            </a:r>
            <a:r>
              <a:rPr lang="en-US" sz="2400" dirty="0"/>
              <a:t>[values collected over 100 runs]</a:t>
            </a:r>
            <a:endParaRPr lang="en-US" sz="2400" b="1" dirty="0"/>
          </a:p>
        </p:txBody>
      </p:sp>
      <p:sp>
        <p:nvSpPr>
          <p:cNvPr id="7" name="Footer Placeholder 3">
            <a:extLst>
              <a:ext uri="{FF2B5EF4-FFF2-40B4-BE49-F238E27FC236}">
                <a16:creationId xmlns:a16="http://schemas.microsoft.com/office/drawing/2014/main" id="{3E16C1B9-D7AA-5481-B8F9-68372BC0D0EF}"/>
              </a:ext>
            </a:extLst>
          </p:cNvPr>
          <p:cNvSpPr>
            <a:spLocks noGrp="1"/>
          </p:cNvSpPr>
          <p:nvPr>
            <p:ph type="ftr" sz="quarter" idx="13"/>
          </p:nvPr>
        </p:nvSpPr>
        <p:spPr>
          <a:xfrm>
            <a:off x="5963440" y="9086110"/>
            <a:ext cx="5490801" cy="348177"/>
          </a:xfrm>
        </p:spPr>
        <p:txBody>
          <a:bodyPr/>
          <a:lstStyle/>
          <a:p>
            <a:r>
              <a:rPr lang="en-US" dirty="0"/>
              <a:t>Tim Lindenau</a:t>
            </a:r>
          </a:p>
        </p:txBody>
      </p:sp>
    </p:spTree>
    <p:extLst>
      <p:ext uri="{BB962C8B-B14F-4D97-AF65-F5344CB8AC3E}">
        <p14:creationId xmlns:p14="http://schemas.microsoft.com/office/powerpoint/2010/main" val="20335589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6CA-AE53-306A-6765-015516918811}"/>
              </a:ext>
            </a:extLst>
          </p:cNvPr>
          <p:cNvSpPr>
            <a:spLocks noGrp="1"/>
          </p:cNvSpPr>
          <p:nvPr>
            <p:ph type="title"/>
          </p:nvPr>
        </p:nvSpPr>
        <p:spPr/>
        <p:txBody>
          <a:bodyPr/>
          <a:lstStyle/>
          <a:p>
            <a:r>
              <a:rPr lang="en-US" sz="4000" dirty="0">
                <a:latin typeface="Calibri Light"/>
                <a:cs typeface="Calibri Light"/>
              </a:rPr>
              <a:t>Three Factors Enable RL to Outperform Optimization in Lap-Time</a:t>
            </a:r>
            <a:endParaRPr lang="de-DE" sz="4000" dirty="0"/>
          </a:p>
        </p:txBody>
      </p:sp>
      <p:sp>
        <p:nvSpPr>
          <p:cNvPr id="5" name="Slide Number Placeholder 4">
            <a:extLst>
              <a:ext uri="{FF2B5EF4-FFF2-40B4-BE49-F238E27FC236}">
                <a16:creationId xmlns:a16="http://schemas.microsoft.com/office/drawing/2014/main" id="{1949F77B-EA1D-EC3B-F839-FEE83F6981D1}"/>
              </a:ext>
            </a:extLst>
          </p:cNvPr>
          <p:cNvSpPr>
            <a:spLocks noGrp="1"/>
          </p:cNvSpPr>
          <p:nvPr>
            <p:ph type="sldNum" sz="quarter" idx="14"/>
          </p:nvPr>
        </p:nvSpPr>
        <p:spPr/>
        <p:txBody>
          <a:bodyPr/>
          <a:lstStyle/>
          <a:p>
            <a:fld id="{8DAF2FF1-0F85-5948-B45D-85D15C7A6F9F}" type="slidenum">
              <a:rPr lang="en-US" smtClean="0"/>
              <a:pPr/>
              <a:t>11</a:t>
            </a:fld>
            <a:endParaRPr lang="en-US"/>
          </a:p>
        </p:txBody>
      </p:sp>
      <p:sp>
        <p:nvSpPr>
          <p:cNvPr id="3" name="Footer Placeholder 3">
            <a:extLst>
              <a:ext uri="{FF2B5EF4-FFF2-40B4-BE49-F238E27FC236}">
                <a16:creationId xmlns:a16="http://schemas.microsoft.com/office/drawing/2014/main" id="{99424559-8878-64E4-2947-8306BFAC8A79}"/>
              </a:ext>
            </a:extLst>
          </p:cNvPr>
          <p:cNvSpPr>
            <a:spLocks noGrp="1"/>
          </p:cNvSpPr>
          <p:nvPr>
            <p:ph type="ftr" sz="quarter" idx="13"/>
          </p:nvPr>
        </p:nvSpPr>
        <p:spPr>
          <a:xfrm>
            <a:off x="5963440" y="9086110"/>
            <a:ext cx="5490801" cy="348177"/>
          </a:xfrm>
        </p:spPr>
        <p:txBody>
          <a:bodyPr/>
          <a:lstStyle/>
          <a:p>
            <a:r>
              <a:rPr lang="en-US" dirty="0"/>
              <a:t>Tim Lindenau</a:t>
            </a:r>
          </a:p>
        </p:txBody>
      </p:sp>
      <p:pic>
        <p:nvPicPr>
          <p:cNvPr id="30" name="Picture 29" descr="A graph with lines drawn on it&#10;&#10;Description automatically generated">
            <a:extLst>
              <a:ext uri="{FF2B5EF4-FFF2-40B4-BE49-F238E27FC236}">
                <a16:creationId xmlns:a16="http://schemas.microsoft.com/office/drawing/2014/main" id="{E339EC2F-CA1D-132D-4622-DA04FE8470CB}"/>
              </a:ext>
            </a:extLst>
          </p:cNvPr>
          <p:cNvPicPr>
            <a:picLocks noChangeAspect="1"/>
          </p:cNvPicPr>
          <p:nvPr/>
        </p:nvPicPr>
        <p:blipFill rotWithShape="1">
          <a:blip r:embed="rId3"/>
          <a:srcRect l="13504" t="13303" r="14174" b="15982"/>
          <a:stretch/>
        </p:blipFill>
        <p:spPr>
          <a:xfrm>
            <a:off x="1170584" y="2543176"/>
            <a:ext cx="6095129" cy="5959682"/>
          </a:xfrm>
          <a:prstGeom prst="rect">
            <a:avLst/>
          </a:prstGeom>
        </p:spPr>
      </p:pic>
      <p:sp>
        <p:nvSpPr>
          <p:cNvPr id="13" name="Oval 12">
            <a:extLst>
              <a:ext uri="{FF2B5EF4-FFF2-40B4-BE49-F238E27FC236}">
                <a16:creationId xmlns:a16="http://schemas.microsoft.com/office/drawing/2014/main" id="{D72A8319-5707-CEDA-8513-907722001B42}"/>
              </a:ext>
            </a:extLst>
          </p:cNvPr>
          <p:cNvSpPr/>
          <p:nvPr/>
        </p:nvSpPr>
        <p:spPr bwMode="auto">
          <a:xfrm>
            <a:off x="2409904" y="7481939"/>
            <a:ext cx="405202" cy="405202"/>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latin typeface="Gill Sans" pitchFamily="-65" charset="0"/>
                <a:ea typeface="ヒラギノ角ゴ ProN W3" pitchFamily="-65" charset="-128"/>
                <a:cs typeface="ヒラギノ角ゴ ProN W3" pitchFamily="-65" charset="-128"/>
                <a:sym typeface="Gill Sans" pitchFamily="-65" charset="0"/>
              </a:rPr>
              <a:t>2</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7" name="TextBox 6">
            <a:extLst>
              <a:ext uri="{FF2B5EF4-FFF2-40B4-BE49-F238E27FC236}">
                <a16:creationId xmlns:a16="http://schemas.microsoft.com/office/drawing/2014/main" id="{0C266684-E563-9E30-2F4B-77F371120DA2}"/>
              </a:ext>
            </a:extLst>
          </p:cNvPr>
          <p:cNvSpPr txBox="1"/>
          <p:nvPr/>
        </p:nvSpPr>
        <p:spPr>
          <a:xfrm>
            <a:off x="924450" y="1634084"/>
            <a:ext cx="8175556" cy="830997"/>
          </a:xfrm>
          <a:prstGeom prst="rect">
            <a:avLst/>
          </a:prstGeom>
          <a:noFill/>
        </p:spPr>
        <p:txBody>
          <a:bodyPr wrap="square" rtlCol="0">
            <a:spAutoFit/>
          </a:bodyPr>
          <a:lstStyle/>
          <a:p>
            <a:r>
              <a:rPr lang="en-US" sz="2400" b="1" dirty="0"/>
              <a:t>Flight trajectories: Optimization (blue) vs. Reinforcement Learning (orange)</a:t>
            </a:r>
          </a:p>
        </p:txBody>
      </p:sp>
      <p:grpSp>
        <p:nvGrpSpPr>
          <p:cNvPr id="28" name="Group 27">
            <a:extLst>
              <a:ext uri="{FF2B5EF4-FFF2-40B4-BE49-F238E27FC236}">
                <a16:creationId xmlns:a16="http://schemas.microsoft.com/office/drawing/2014/main" id="{D8160491-1A5C-9401-2F6B-ED37CA3325B0}"/>
              </a:ext>
            </a:extLst>
          </p:cNvPr>
          <p:cNvGrpSpPr/>
          <p:nvPr/>
        </p:nvGrpSpPr>
        <p:grpSpPr>
          <a:xfrm>
            <a:off x="9591870" y="3055088"/>
            <a:ext cx="6187805" cy="1200329"/>
            <a:chOff x="9591870" y="5035024"/>
            <a:chExt cx="6187805" cy="1200329"/>
          </a:xfrm>
        </p:grpSpPr>
        <p:sp>
          <p:nvSpPr>
            <p:cNvPr id="9" name="Oval 8">
              <a:extLst>
                <a:ext uri="{FF2B5EF4-FFF2-40B4-BE49-F238E27FC236}">
                  <a16:creationId xmlns:a16="http://schemas.microsoft.com/office/drawing/2014/main" id="{D44315A7-B4BE-A7B5-9087-21D69BFCF79B}"/>
                </a:ext>
              </a:extLst>
            </p:cNvPr>
            <p:cNvSpPr/>
            <p:nvPr/>
          </p:nvSpPr>
          <p:spPr bwMode="auto">
            <a:xfrm>
              <a:off x="9591870" y="5345939"/>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1</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2" name="TextBox 11">
              <a:extLst>
                <a:ext uri="{FF2B5EF4-FFF2-40B4-BE49-F238E27FC236}">
                  <a16:creationId xmlns:a16="http://schemas.microsoft.com/office/drawing/2014/main" id="{7551621E-A477-DB1E-1DF4-CEFC12F88A3A}"/>
                </a:ext>
              </a:extLst>
            </p:cNvPr>
            <p:cNvSpPr txBox="1"/>
            <p:nvPr/>
          </p:nvSpPr>
          <p:spPr>
            <a:xfrm>
              <a:off x="10523235" y="5035024"/>
              <a:ext cx="5256440" cy="1200329"/>
            </a:xfrm>
            <a:prstGeom prst="rect">
              <a:avLst/>
            </a:prstGeom>
            <a:noFill/>
          </p:spPr>
          <p:txBody>
            <a:bodyPr wrap="square" rtlCol="0">
              <a:spAutoFit/>
            </a:bodyPr>
            <a:lstStyle/>
            <a:p>
              <a:r>
                <a:rPr lang="en-US" sz="2400" b="1" dirty="0"/>
                <a:t>Missing controllability </a:t>
              </a:r>
              <a:r>
                <a:rPr lang="en-US" sz="2400" dirty="0"/>
                <a:t>due to onboard controller indirection</a:t>
              </a:r>
              <a:r>
                <a:rPr lang="en-US" sz="2400" b="1" dirty="0"/>
                <a:t> </a:t>
              </a:r>
              <a:r>
                <a:rPr lang="en-US" sz="2400" dirty="0"/>
                <a:t>cause</a:t>
              </a:r>
              <a:r>
                <a:rPr lang="en-US" sz="2400" b="1" dirty="0"/>
                <a:t> overshoots</a:t>
              </a:r>
            </a:p>
          </p:txBody>
        </p:sp>
      </p:grpSp>
      <p:sp>
        <p:nvSpPr>
          <p:cNvPr id="16" name="Oval 15">
            <a:extLst>
              <a:ext uri="{FF2B5EF4-FFF2-40B4-BE49-F238E27FC236}">
                <a16:creationId xmlns:a16="http://schemas.microsoft.com/office/drawing/2014/main" id="{041E3010-DB45-F8E9-B64F-463643CC1658}"/>
              </a:ext>
            </a:extLst>
          </p:cNvPr>
          <p:cNvSpPr/>
          <p:nvPr/>
        </p:nvSpPr>
        <p:spPr bwMode="auto">
          <a:xfrm>
            <a:off x="9591870" y="7325874"/>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latin typeface="Gill Sans" pitchFamily="-65" charset="0"/>
                <a:ea typeface="ヒラギノ角ゴ ProN W3" pitchFamily="-65" charset="-128"/>
                <a:cs typeface="ヒラギノ角ゴ ProN W3" pitchFamily="-65" charset="-128"/>
                <a:sym typeface="Gill Sans" pitchFamily="-65" charset="0"/>
              </a:rPr>
              <a:t>3</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7" name="TextBox 16">
            <a:extLst>
              <a:ext uri="{FF2B5EF4-FFF2-40B4-BE49-F238E27FC236}">
                <a16:creationId xmlns:a16="http://schemas.microsoft.com/office/drawing/2014/main" id="{440CA488-CCCD-D3FC-EF06-FC5603F085B9}"/>
              </a:ext>
            </a:extLst>
          </p:cNvPr>
          <p:cNvSpPr txBox="1"/>
          <p:nvPr/>
        </p:nvSpPr>
        <p:spPr>
          <a:xfrm>
            <a:off x="10523235" y="7014959"/>
            <a:ext cx="5435178" cy="1200329"/>
          </a:xfrm>
          <a:prstGeom prst="rect">
            <a:avLst/>
          </a:prstGeom>
          <a:noFill/>
        </p:spPr>
        <p:txBody>
          <a:bodyPr wrap="square" rtlCol="0">
            <a:spAutoFit/>
          </a:bodyPr>
          <a:lstStyle/>
          <a:p>
            <a:r>
              <a:rPr lang="en-US" sz="2400" b="1" dirty="0"/>
              <a:t>Padding around obstacles </a:t>
            </a:r>
            <a:r>
              <a:rPr lang="en-US" sz="2400" dirty="0"/>
              <a:t>required to guarantee robustness </a:t>
            </a:r>
            <a:r>
              <a:rPr lang="en-US" sz="2400" b="1" dirty="0"/>
              <a:t>increases path length</a:t>
            </a:r>
          </a:p>
        </p:txBody>
      </p:sp>
      <p:sp>
        <p:nvSpPr>
          <p:cNvPr id="8" name="Oval 7">
            <a:extLst>
              <a:ext uri="{FF2B5EF4-FFF2-40B4-BE49-F238E27FC236}">
                <a16:creationId xmlns:a16="http://schemas.microsoft.com/office/drawing/2014/main" id="{8C831D21-FDA0-4338-00F6-D1A6B3FF63D2}"/>
              </a:ext>
            </a:extLst>
          </p:cNvPr>
          <p:cNvSpPr/>
          <p:nvPr/>
        </p:nvSpPr>
        <p:spPr bwMode="auto">
          <a:xfrm>
            <a:off x="5892016" y="4300537"/>
            <a:ext cx="405202" cy="405202"/>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1</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grpSp>
        <p:nvGrpSpPr>
          <p:cNvPr id="26" name="Group 25">
            <a:extLst>
              <a:ext uri="{FF2B5EF4-FFF2-40B4-BE49-F238E27FC236}">
                <a16:creationId xmlns:a16="http://schemas.microsoft.com/office/drawing/2014/main" id="{F419DE11-24DE-66FE-A906-5948B0B4D946}"/>
              </a:ext>
            </a:extLst>
          </p:cNvPr>
          <p:cNvGrpSpPr/>
          <p:nvPr/>
        </p:nvGrpSpPr>
        <p:grpSpPr>
          <a:xfrm>
            <a:off x="9591870" y="5035024"/>
            <a:ext cx="6203356" cy="1200329"/>
            <a:chOff x="9591870" y="3055088"/>
            <a:chExt cx="6203356" cy="1200329"/>
          </a:xfrm>
        </p:grpSpPr>
        <p:sp>
          <p:nvSpPr>
            <p:cNvPr id="10" name="Oval 9">
              <a:extLst>
                <a:ext uri="{FF2B5EF4-FFF2-40B4-BE49-F238E27FC236}">
                  <a16:creationId xmlns:a16="http://schemas.microsoft.com/office/drawing/2014/main" id="{9651632C-65EC-8A35-E4C2-5450D0885551}"/>
                </a:ext>
              </a:extLst>
            </p:cNvPr>
            <p:cNvSpPr/>
            <p:nvPr/>
          </p:nvSpPr>
          <p:spPr bwMode="auto">
            <a:xfrm>
              <a:off x="9591870" y="3366003"/>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latin typeface="Gill Sans" pitchFamily="-65" charset="0"/>
                  <a:ea typeface="ヒラギノ角ゴ ProN W3" pitchFamily="-65" charset="-128"/>
                  <a:cs typeface="ヒラギノ角ゴ ProN W3" pitchFamily="-65" charset="-128"/>
                  <a:sym typeface="Gill Sans" pitchFamily="-65" charset="0"/>
                </a:rPr>
                <a:t>2</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1" name="TextBox 10">
              <a:extLst>
                <a:ext uri="{FF2B5EF4-FFF2-40B4-BE49-F238E27FC236}">
                  <a16:creationId xmlns:a16="http://schemas.microsoft.com/office/drawing/2014/main" id="{3A1BEA94-FEE9-7B54-2E5A-56DD6FCCCE94}"/>
                </a:ext>
              </a:extLst>
            </p:cNvPr>
            <p:cNvSpPr txBox="1"/>
            <p:nvPr/>
          </p:nvSpPr>
          <p:spPr>
            <a:xfrm>
              <a:off x="10538786" y="3055088"/>
              <a:ext cx="5256440" cy="1200329"/>
            </a:xfrm>
            <a:prstGeom prst="rect">
              <a:avLst/>
            </a:prstGeom>
            <a:noFill/>
          </p:spPr>
          <p:txBody>
            <a:bodyPr wrap="square" rtlCol="0">
              <a:spAutoFit/>
            </a:bodyPr>
            <a:lstStyle/>
            <a:p>
              <a:r>
                <a:rPr lang="en-US" sz="2400" b="1" dirty="0"/>
                <a:t>Shortest path length </a:t>
              </a:r>
              <a:r>
                <a:rPr lang="en-US" sz="2400" dirty="0"/>
                <a:t>criterion introduces sharp turns </a:t>
              </a:r>
              <a:r>
                <a:rPr lang="en-US" sz="2400" b="1" dirty="0"/>
                <a:t>reducing speed </a:t>
              </a:r>
              <a:r>
                <a:rPr lang="en-US" sz="2400" dirty="0"/>
                <a:t>and </a:t>
              </a:r>
              <a:r>
                <a:rPr lang="en-US" sz="2400" b="1" dirty="0"/>
                <a:t>amplifying overshoots</a:t>
              </a:r>
            </a:p>
          </p:txBody>
        </p:sp>
      </p:grpSp>
      <p:sp>
        <p:nvSpPr>
          <p:cNvPr id="14" name="Oval 13">
            <a:extLst>
              <a:ext uri="{FF2B5EF4-FFF2-40B4-BE49-F238E27FC236}">
                <a16:creationId xmlns:a16="http://schemas.microsoft.com/office/drawing/2014/main" id="{5581EB9D-DD6C-C181-65FE-52E624E66FBA}"/>
              </a:ext>
            </a:extLst>
          </p:cNvPr>
          <p:cNvSpPr/>
          <p:nvPr/>
        </p:nvSpPr>
        <p:spPr bwMode="auto">
          <a:xfrm>
            <a:off x="2461461" y="4994112"/>
            <a:ext cx="405202" cy="405202"/>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3</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9" name="TextBox 18">
            <a:extLst>
              <a:ext uri="{FF2B5EF4-FFF2-40B4-BE49-F238E27FC236}">
                <a16:creationId xmlns:a16="http://schemas.microsoft.com/office/drawing/2014/main" id="{AD104845-B1B6-F04E-758A-7D7550DBB867}"/>
              </a:ext>
            </a:extLst>
          </p:cNvPr>
          <p:cNvSpPr txBox="1"/>
          <p:nvPr/>
        </p:nvSpPr>
        <p:spPr>
          <a:xfrm>
            <a:off x="9591869" y="1634084"/>
            <a:ext cx="7748393" cy="830997"/>
          </a:xfrm>
          <a:prstGeom prst="rect">
            <a:avLst/>
          </a:prstGeom>
          <a:noFill/>
        </p:spPr>
        <p:txBody>
          <a:bodyPr wrap="square" rtlCol="0">
            <a:spAutoFit/>
          </a:bodyPr>
          <a:lstStyle/>
          <a:p>
            <a:r>
              <a:rPr lang="en-US" sz="2400" b="1" dirty="0"/>
              <a:t>Three factors explain how the RL agent can outperform optimization in lap-time</a:t>
            </a:r>
          </a:p>
        </p:txBody>
      </p:sp>
      <p:sp>
        <p:nvSpPr>
          <p:cNvPr id="22" name="TextBox 21">
            <a:extLst>
              <a:ext uri="{FF2B5EF4-FFF2-40B4-BE49-F238E27FC236}">
                <a16:creationId xmlns:a16="http://schemas.microsoft.com/office/drawing/2014/main" id="{0B0D8363-ED64-A5A0-2255-460005EF7AD0}"/>
              </a:ext>
            </a:extLst>
          </p:cNvPr>
          <p:cNvSpPr txBox="1"/>
          <p:nvPr/>
        </p:nvSpPr>
        <p:spPr>
          <a:xfrm>
            <a:off x="2598564" y="8424121"/>
            <a:ext cx="1560742" cy="338554"/>
          </a:xfrm>
          <a:prstGeom prst="rect">
            <a:avLst/>
          </a:prstGeom>
          <a:noFill/>
        </p:spPr>
        <p:txBody>
          <a:bodyPr wrap="square" rtlCol="0">
            <a:spAutoFit/>
          </a:bodyPr>
          <a:lstStyle/>
          <a:p>
            <a:r>
              <a:rPr lang="en-US" sz="1600" dirty="0"/>
              <a:t>Optimization</a:t>
            </a:r>
          </a:p>
        </p:txBody>
      </p:sp>
      <p:sp>
        <p:nvSpPr>
          <p:cNvPr id="23" name="Oval 22">
            <a:extLst>
              <a:ext uri="{FF2B5EF4-FFF2-40B4-BE49-F238E27FC236}">
                <a16:creationId xmlns:a16="http://schemas.microsoft.com/office/drawing/2014/main" id="{49A4C60D-2590-2C2B-FDBC-FE7004286874}"/>
              </a:ext>
            </a:extLst>
          </p:cNvPr>
          <p:cNvSpPr/>
          <p:nvPr/>
        </p:nvSpPr>
        <p:spPr bwMode="auto">
          <a:xfrm>
            <a:off x="2366027" y="8504002"/>
            <a:ext cx="178791" cy="178791"/>
          </a:xfrm>
          <a:prstGeom prst="ellipse">
            <a:avLst/>
          </a:prstGeom>
          <a:solidFill>
            <a:srgbClr val="1C75B3"/>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4" name="TextBox 23">
            <a:extLst>
              <a:ext uri="{FF2B5EF4-FFF2-40B4-BE49-F238E27FC236}">
                <a16:creationId xmlns:a16="http://schemas.microsoft.com/office/drawing/2014/main" id="{23091A95-B7C7-142D-24CA-808EE8B93971}"/>
              </a:ext>
            </a:extLst>
          </p:cNvPr>
          <p:cNvSpPr txBox="1"/>
          <p:nvPr/>
        </p:nvSpPr>
        <p:spPr>
          <a:xfrm>
            <a:off x="4605674" y="8424121"/>
            <a:ext cx="2422755" cy="338554"/>
          </a:xfrm>
          <a:prstGeom prst="rect">
            <a:avLst/>
          </a:prstGeom>
          <a:noFill/>
        </p:spPr>
        <p:txBody>
          <a:bodyPr wrap="square" rtlCol="0">
            <a:spAutoFit/>
          </a:bodyPr>
          <a:lstStyle/>
          <a:p>
            <a:r>
              <a:rPr lang="en-US" sz="1600" dirty="0"/>
              <a:t>Reinforcement Learning</a:t>
            </a:r>
          </a:p>
        </p:txBody>
      </p:sp>
      <p:sp>
        <p:nvSpPr>
          <p:cNvPr id="25" name="Oval 24">
            <a:extLst>
              <a:ext uri="{FF2B5EF4-FFF2-40B4-BE49-F238E27FC236}">
                <a16:creationId xmlns:a16="http://schemas.microsoft.com/office/drawing/2014/main" id="{A4D6E238-C36A-D167-0171-55359684EBB3}"/>
              </a:ext>
            </a:extLst>
          </p:cNvPr>
          <p:cNvSpPr/>
          <p:nvPr/>
        </p:nvSpPr>
        <p:spPr bwMode="auto">
          <a:xfrm>
            <a:off x="4373138" y="8504002"/>
            <a:ext cx="178791" cy="178791"/>
          </a:xfrm>
          <a:prstGeom prst="ellipse">
            <a:avLst/>
          </a:prstGeom>
          <a:solidFill>
            <a:srgbClr val="FF7801"/>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cxnSp>
        <p:nvCxnSpPr>
          <p:cNvPr id="32" name="Straight Connector 31">
            <a:extLst>
              <a:ext uri="{FF2B5EF4-FFF2-40B4-BE49-F238E27FC236}">
                <a16:creationId xmlns:a16="http://schemas.microsoft.com/office/drawing/2014/main" id="{71852404-26C7-06EC-B1E6-0B2B36C4033C}"/>
              </a:ext>
            </a:extLst>
          </p:cNvPr>
          <p:cNvCxnSpPr>
            <a:cxnSpLocks/>
          </p:cNvCxnSpPr>
          <p:nvPr/>
        </p:nvCxnSpPr>
        <p:spPr bwMode="auto">
          <a:xfrm flipV="1">
            <a:off x="2673397" y="6858000"/>
            <a:ext cx="335416" cy="350385"/>
          </a:xfrm>
          <a:prstGeom prst="line">
            <a:avLst/>
          </a:prstGeom>
          <a:blipFill dpi="0" rotWithShape="0">
            <a:blip r:embed="rId4"/>
            <a:srcRect/>
            <a:tile tx="0" ty="0" sx="100000" sy="100000" flip="none" algn="tl"/>
          </a:blipFill>
          <a:ln w="76200" cap="flat" cmpd="sng" algn="ctr">
            <a:solidFill>
              <a:srgbClr val="7030A0"/>
            </a:solidFill>
            <a:prstDash val="solid"/>
            <a:round/>
            <a:headEnd type="none" w="med" len="med"/>
            <a:tailEnd type="none" w="med" len="med"/>
          </a:ln>
          <a:effectLst/>
        </p:spPr>
      </p:cxnSp>
      <p:sp>
        <p:nvSpPr>
          <p:cNvPr id="34" name="Rectangular Callout 33">
            <a:extLst>
              <a:ext uri="{FF2B5EF4-FFF2-40B4-BE49-F238E27FC236}">
                <a16:creationId xmlns:a16="http://schemas.microsoft.com/office/drawing/2014/main" id="{DFD7CC06-8240-825E-32F5-37938BB11265}"/>
              </a:ext>
            </a:extLst>
          </p:cNvPr>
          <p:cNvSpPr/>
          <p:nvPr/>
        </p:nvSpPr>
        <p:spPr bwMode="auto">
          <a:xfrm>
            <a:off x="3226526" y="7532915"/>
            <a:ext cx="1545772" cy="370113"/>
          </a:xfrm>
          <a:prstGeom prst="wedgeRectCallout">
            <a:avLst>
              <a:gd name="adj1" fmla="val -74204"/>
              <a:gd name="adj2" fmla="val -167941"/>
            </a:avLst>
          </a:prstGeom>
          <a:solidFill>
            <a:schemeClr val="bg1">
              <a:lumMod val="75000"/>
            </a:schemeClr>
          </a:solidFill>
          <a:ln w="254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Original Path</a:t>
            </a:r>
          </a:p>
        </p:txBody>
      </p:sp>
    </p:spTree>
    <p:extLst>
      <p:ext uri="{BB962C8B-B14F-4D97-AF65-F5344CB8AC3E}">
        <p14:creationId xmlns:p14="http://schemas.microsoft.com/office/powerpoint/2010/main" val="183590304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6CA-AE53-306A-6765-015516918811}"/>
              </a:ext>
            </a:extLst>
          </p:cNvPr>
          <p:cNvSpPr>
            <a:spLocks noGrp="1"/>
          </p:cNvSpPr>
          <p:nvPr>
            <p:ph type="title"/>
          </p:nvPr>
        </p:nvSpPr>
        <p:spPr/>
        <p:txBody>
          <a:bodyPr/>
          <a:lstStyle/>
          <a:p>
            <a:r>
              <a:rPr lang="en-US" sz="4000" dirty="0">
                <a:latin typeface="Calibri Light"/>
                <a:cs typeface="Calibri Light"/>
              </a:rPr>
              <a:t>Sim2Real Transfer – Optimization Based Drone Control</a:t>
            </a:r>
            <a:endParaRPr lang="de-DE" sz="4000" dirty="0"/>
          </a:p>
        </p:txBody>
      </p:sp>
      <p:pic>
        <p:nvPicPr>
          <p:cNvPr id="18" name="Mein Film">
            <a:hlinkClick r:id="" action="ppaction://media"/>
            <a:extLst>
              <a:ext uri="{FF2B5EF4-FFF2-40B4-BE49-F238E27FC236}">
                <a16:creationId xmlns:a16="http://schemas.microsoft.com/office/drawing/2014/main" id="{C9078DF3-AC5C-881D-CD5E-96655C12A5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2459" r="13303"/>
          <a:stretch/>
        </p:blipFill>
        <p:spPr>
          <a:xfrm>
            <a:off x="1036918" y="1943102"/>
            <a:ext cx="8630214" cy="6538912"/>
          </a:xfrm>
          <a:prstGeom prst="rect">
            <a:avLst/>
          </a:prstGeom>
        </p:spPr>
      </p:pic>
      <p:sp>
        <p:nvSpPr>
          <p:cNvPr id="5" name="Slide Number Placeholder 4">
            <a:extLst>
              <a:ext uri="{FF2B5EF4-FFF2-40B4-BE49-F238E27FC236}">
                <a16:creationId xmlns:a16="http://schemas.microsoft.com/office/drawing/2014/main" id="{1949F77B-EA1D-EC3B-F839-FEE83F6981D1}"/>
              </a:ext>
            </a:extLst>
          </p:cNvPr>
          <p:cNvSpPr>
            <a:spLocks noGrp="1"/>
          </p:cNvSpPr>
          <p:nvPr>
            <p:ph type="sldNum" sz="quarter" idx="14"/>
          </p:nvPr>
        </p:nvSpPr>
        <p:spPr/>
        <p:txBody>
          <a:bodyPr/>
          <a:lstStyle/>
          <a:p>
            <a:fld id="{8DAF2FF1-0F85-5948-B45D-85D15C7A6F9F}" type="slidenum">
              <a:rPr lang="en-US" smtClean="0"/>
              <a:pPr/>
              <a:t>12</a:t>
            </a:fld>
            <a:endParaRPr lang="en-US"/>
          </a:p>
        </p:txBody>
      </p:sp>
      <p:sp>
        <p:nvSpPr>
          <p:cNvPr id="10" name="Oval 9">
            <a:extLst>
              <a:ext uri="{FF2B5EF4-FFF2-40B4-BE49-F238E27FC236}">
                <a16:creationId xmlns:a16="http://schemas.microsoft.com/office/drawing/2014/main" id="{9651632C-65EC-8A35-E4C2-5450D0885551}"/>
              </a:ext>
            </a:extLst>
          </p:cNvPr>
          <p:cNvSpPr/>
          <p:nvPr/>
        </p:nvSpPr>
        <p:spPr bwMode="auto">
          <a:xfrm>
            <a:off x="10413008" y="3641171"/>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1</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1" name="TextBox 10">
            <a:extLst>
              <a:ext uri="{FF2B5EF4-FFF2-40B4-BE49-F238E27FC236}">
                <a16:creationId xmlns:a16="http://schemas.microsoft.com/office/drawing/2014/main" id="{3A1BEA94-FEE9-7B54-2E5A-56DD6FCCCE94}"/>
              </a:ext>
            </a:extLst>
          </p:cNvPr>
          <p:cNvSpPr txBox="1"/>
          <p:nvPr/>
        </p:nvSpPr>
        <p:spPr>
          <a:xfrm>
            <a:off x="11359924" y="3330255"/>
            <a:ext cx="5256440" cy="1200329"/>
          </a:xfrm>
          <a:prstGeom prst="rect">
            <a:avLst/>
          </a:prstGeom>
          <a:noFill/>
        </p:spPr>
        <p:txBody>
          <a:bodyPr wrap="square" rtlCol="0">
            <a:spAutoFit/>
          </a:bodyPr>
          <a:lstStyle/>
          <a:p>
            <a:r>
              <a:rPr lang="en-US" sz="2400" b="1" dirty="0"/>
              <a:t>Optimization</a:t>
            </a:r>
            <a:r>
              <a:rPr lang="en-US" sz="2400" dirty="0"/>
              <a:t> approach </a:t>
            </a:r>
            <a:r>
              <a:rPr lang="en-US" sz="2400" b="1" dirty="0"/>
              <a:t>successfully</a:t>
            </a:r>
            <a:r>
              <a:rPr lang="en-US" sz="2400" dirty="0"/>
              <a:t> transferred to </a:t>
            </a:r>
            <a:r>
              <a:rPr lang="en-US" sz="2400" b="1" dirty="0"/>
              <a:t>real world </a:t>
            </a:r>
            <a:r>
              <a:rPr lang="en-US" sz="2400" dirty="0"/>
              <a:t>(video)</a:t>
            </a:r>
            <a:endParaRPr lang="en-US" sz="2400" b="1" dirty="0"/>
          </a:p>
        </p:txBody>
      </p:sp>
      <p:sp>
        <p:nvSpPr>
          <p:cNvPr id="16" name="Oval 15">
            <a:extLst>
              <a:ext uri="{FF2B5EF4-FFF2-40B4-BE49-F238E27FC236}">
                <a16:creationId xmlns:a16="http://schemas.microsoft.com/office/drawing/2014/main" id="{041E3010-DB45-F8E9-B64F-463643CC1658}"/>
              </a:ext>
            </a:extLst>
          </p:cNvPr>
          <p:cNvSpPr/>
          <p:nvPr/>
        </p:nvSpPr>
        <p:spPr bwMode="auto">
          <a:xfrm>
            <a:off x="10413008" y="6108146"/>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2</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7" name="TextBox 16">
            <a:extLst>
              <a:ext uri="{FF2B5EF4-FFF2-40B4-BE49-F238E27FC236}">
                <a16:creationId xmlns:a16="http://schemas.microsoft.com/office/drawing/2014/main" id="{440CA488-CCCD-D3FC-EF06-FC5603F085B9}"/>
              </a:ext>
            </a:extLst>
          </p:cNvPr>
          <p:cNvSpPr txBox="1"/>
          <p:nvPr/>
        </p:nvSpPr>
        <p:spPr>
          <a:xfrm>
            <a:off x="11355161" y="5797231"/>
            <a:ext cx="5256440" cy="1200329"/>
          </a:xfrm>
          <a:prstGeom prst="rect">
            <a:avLst/>
          </a:prstGeom>
          <a:noFill/>
        </p:spPr>
        <p:txBody>
          <a:bodyPr wrap="square" rtlCol="0">
            <a:spAutoFit/>
          </a:bodyPr>
          <a:lstStyle/>
          <a:p>
            <a:r>
              <a:rPr lang="en-US" sz="2400" b="1" dirty="0"/>
              <a:t>No time</a:t>
            </a:r>
            <a:r>
              <a:rPr lang="en-US" sz="2400" dirty="0"/>
              <a:t> to </a:t>
            </a:r>
            <a:r>
              <a:rPr lang="en-US" sz="2400" b="1" dirty="0"/>
              <a:t>transfer RL </a:t>
            </a:r>
            <a:r>
              <a:rPr lang="en-US" sz="2400" dirty="0"/>
              <a:t>approach. Experiences of other groups indicate </a:t>
            </a:r>
            <a:r>
              <a:rPr lang="en-US" sz="2400" b="1" dirty="0"/>
              <a:t>challenges</a:t>
            </a:r>
          </a:p>
        </p:txBody>
      </p:sp>
      <p:sp>
        <p:nvSpPr>
          <p:cNvPr id="3" name="Footer Placeholder 3">
            <a:extLst>
              <a:ext uri="{FF2B5EF4-FFF2-40B4-BE49-F238E27FC236}">
                <a16:creationId xmlns:a16="http://schemas.microsoft.com/office/drawing/2014/main" id="{99424559-8878-64E4-2947-8306BFAC8A79}"/>
              </a:ext>
            </a:extLst>
          </p:cNvPr>
          <p:cNvSpPr>
            <a:spLocks noGrp="1"/>
          </p:cNvSpPr>
          <p:nvPr>
            <p:ph type="ftr" sz="quarter" idx="13"/>
          </p:nvPr>
        </p:nvSpPr>
        <p:spPr>
          <a:xfrm>
            <a:off x="5963440" y="9086110"/>
            <a:ext cx="5490801" cy="348177"/>
          </a:xfrm>
        </p:spPr>
        <p:txBody>
          <a:bodyPr/>
          <a:lstStyle/>
          <a:p>
            <a:r>
              <a:rPr lang="en-US" dirty="0"/>
              <a:t>Tim Lindenau</a:t>
            </a:r>
          </a:p>
        </p:txBody>
      </p:sp>
    </p:spTree>
    <p:extLst>
      <p:ext uri="{BB962C8B-B14F-4D97-AF65-F5344CB8AC3E}">
        <p14:creationId xmlns:p14="http://schemas.microsoft.com/office/powerpoint/2010/main" val="19163774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3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6CA-AE53-306A-6765-015516918811}"/>
              </a:ext>
            </a:extLst>
          </p:cNvPr>
          <p:cNvSpPr>
            <a:spLocks noGrp="1"/>
          </p:cNvSpPr>
          <p:nvPr>
            <p:ph type="title"/>
          </p:nvPr>
        </p:nvSpPr>
        <p:spPr>
          <a:prstGeom prst="rightArrow">
            <a:avLst/>
          </a:prstGeom>
        </p:spPr>
        <p:txBody>
          <a:bodyPr/>
          <a:lstStyle/>
          <a:p>
            <a:r>
              <a:rPr lang="en-US" sz="4000" dirty="0">
                <a:latin typeface="Calibri Light"/>
                <a:cs typeface="Calibri Light"/>
              </a:rPr>
              <a:t>Milestones and Key Results</a:t>
            </a:r>
            <a:endParaRPr lang="de-DE" sz="4000" dirty="0"/>
          </a:p>
        </p:txBody>
      </p:sp>
      <p:sp>
        <p:nvSpPr>
          <p:cNvPr id="5" name="Slide Number Placeholder 4">
            <a:extLst>
              <a:ext uri="{FF2B5EF4-FFF2-40B4-BE49-F238E27FC236}">
                <a16:creationId xmlns:a16="http://schemas.microsoft.com/office/drawing/2014/main" id="{1949F77B-EA1D-EC3B-F839-FEE83F6981D1}"/>
              </a:ext>
            </a:extLst>
          </p:cNvPr>
          <p:cNvSpPr>
            <a:spLocks noGrp="1"/>
          </p:cNvSpPr>
          <p:nvPr>
            <p:ph type="sldNum" sz="quarter" idx="14"/>
          </p:nvPr>
        </p:nvSpPr>
        <p:spPr>
          <a:xfrm>
            <a:off x="604839" y="9086110"/>
            <a:ext cx="538162" cy="519111"/>
          </a:xfrm>
        </p:spPr>
        <p:txBody>
          <a:bodyPr/>
          <a:lstStyle/>
          <a:p>
            <a:fld id="{8DAF2FF1-0F85-5948-B45D-85D15C7A6F9F}" type="slidenum">
              <a:rPr lang="en-US" smtClean="0"/>
              <a:pPr/>
              <a:t>13</a:t>
            </a:fld>
            <a:endParaRPr lang="en-US"/>
          </a:p>
        </p:txBody>
      </p:sp>
      <p:sp>
        <p:nvSpPr>
          <p:cNvPr id="11" name="TextBox 10">
            <a:extLst>
              <a:ext uri="{FF2B5EF4-FFF2-40B4-BE49-F238E27FC236}">
                <a16:creationId xmlns:a16="http://schemas.microsoft.com/office/drawing/2014/main" id="{3A1BEA94-FEE9-7B54-2E5A-56DD6FCCCE94}"/>
              </a:ext>
            </a:extLst>
          </p:cNvPr>
          <p:cNvSpPr txBox="1"/>
          <p:nvPr/>
        </p:nvSpPr>
        <p:spPr>
          <a:xfrm>
            <a:off x="1844450" y="2865267"/>
            <a:ext cx="5256440" cy="830997"/>
          </a:xfrm>
          <a:prstGeom prst="rect">
            <a:avLst/>
          </a:prstGeom>
          <a:noFill/>
        </p:spPr>
        <p:txBody>
          <a:bodyPr wrap="square" rtlCol="0">
            <a:spAutoFit/>
          </a:bodyPr>
          <a:lstStyle/>
          <a:p>
            <a:r>
              <a:rPr lang="en-US" sz="2400" dirty="0"/>
              <a:t>Implement </a:t>
            </a:r>
            <a:r>
              <a:rPr lang="en-US" sz="2400" b="1" dirty="0"/>
              <a:t>optimization-based</a:t>
            </a:r>
            <a:r>
              <a:rPr lang="en-US" sz="2400" dirty="0"/>
              <a:t> drone racing with </a:t>
            </a:r>
            <a:r>
              <a:rPr lang="en-US" sz="2400" b="1" dirty="0"/>
              <a:t>re-plan</a:t>
            </a:r>
            <a:r>
              <a:rPr lang="en-US" sz="2400" dirty="0"/>
              <a:t> capabilities</a:t>
            </a:r>
          </a:p>
        </p:txBody>
      </p:sp>
      <p:sp>
        <p:nvSpPr>
          <p:cNvPr id="14" name="Oval 13">
            <a:extLst>
              <a:ext uri="{FF2B5EF4-FFF2-40B4-BE49-F238E27FC236}">
                <a16:creationId xmlns:a16="http://schemas.microsoft.com/office/drawing/2014/main" id="{791D610C-E167-BBB3-08FC-9DE7039B1B37}"/>
              </a:ext>
            </a:extLst>
          </p:cNvPr>
          <p:cNvSpPr/>
          <p:nvPr/>
        </p:nvSpPr>
        <p:spPr bwMode="auto">
          <a:xfrm>
            <a:off x="926109" y="2991516"/>
            <a:ext cx="578498" cy="578498"/>
          </a:xfrm>
          <a:prstGeom prst="ellipse">
            <a:avLst/>
          </a:prstGeom>
          <a:solidFill>
            <a:srgbClr val="7AB51D"/>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1</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5" name="TextBox 14">
            <a:extLst>
              <a:ext uri="{FF2B5EF4-FFF2-40B4-BE49-F238E27FC236}">
                <a16:creationId xmlns:a16="http://schemas.microsoft.com/office/drawing/2014/main" id="{13DA3374-0E3E-76FB-DDFF-18CD1B6C4D8A}"/>
              </a:ext>
            </a:extLst>
          </p:cNvPr>
          <p:cNvSpPr txBox="1"/>
          <p:nvPr/>
        </p:nvSpPr>
        <p:spPr>
          <a:xfrm>
            <a:off x="1811112" y="5553134"/>
            <a:ext cx="5256440" cy="830997"/>
          </a:xfrm>
          <a:prstGeom prst="rect">
            <a:avLst/>
          </a:prstGeom>
          <a:noFill/>
        </p:spPr>
        <p:txBody>
          <a:bodyPr wrap="square" rtlCol="0">
            <a:spAutoFit/>
          </a:bodyPr>
          <a:lstStyle/>
          <a:p>
            <a:r>
              <a:rPr lang="en-US" sz="2400" dirty="0"/>
              <a:t>Develop </a:t>
            </a:r>
            <a:r>
              <a:rPr lang="en-US" sz="2400" b="1" dirty="0"/>
              <a:t>fast RL agent </a:t>
            </a:r>
            <a:r>
              <a:rPr lang="en-US" sz="2400" dirty="0"/>
              <a:t>for </a:t>
            </a:r>
            <a:br>
              <a:rPr lang="en-US" sz="2400" dirty="0"/>
            </a:br>
            <a:r>
              <a:rPr lang="en-US" sz="2400" b="1" dirty="0"/>
              <a:t>static</a:t>
            </a:r>
            <a:r>
              <a:rPr lang="en-US" sz="2400" dirty="0"/>
              <a:t> </a:t>
            </a:r>
            <a:r>
              <a:rPr lang="en-US" sz="2400" b="1" dirty="0"/>
              <a:t>environment</a:t>
            </a:r>
          </a:p>
        </p:txBody>
      </p:sp>
      <p:sp>
        <p:nvSpPr>
          <p:cNvPr id="16" name="Oval 15">
            <a:extLst>
              <a:ext uri="{FF2B5EF4-FFF2-40B4-BE49-F238E27FC236}">
                <a16:creationId xmlns:a16="http://schemas.microsoft.com/office/drawing/2014/main" id="{041E3010-DB45-F8E9-B64F-463643CC1658}"/>
              </a:ext>
            </a:extLst>
          </p:cNvPr>
          <p:cNvSpPr/>
          <p:nvPr/>
        </p:nvSpPr>
        <p:spPr bwMode="auto">
          <a:xfrm>
            <a:off x="926109" y="5679384"/>
            <a:ext cx="578498" cy="578498"/>
          </a:xfrm>
          <a:prstGeom prst="ellipse">
            <a:avLst/>
          </a:prstGeom>
          <a:solidFill>
            <a:srgbClr val="7AB51D"/>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3</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3" name="TextBox 2">
            <a:extLst>
              <a:ext uri="{FF2B5EF4-FFF2-40B4-BE49-F238E27FC236}">
                <a16:creationId xmlns:a16="http://schemas.microsoft.com/office/drawing/2014/main" id="{052C61B5-EDE2-A839-44C9-E25427C81A41}"/>
              </a:ext>
            </a:extLst>
          </p:cNvPr>
          <p:cNvSpPr txBox="1"/>
          <p:nvPr/>
        </p:nvSpPr>
        <p:spPr>
          <a:xfrm>
            <a:off x="710837" y="1645164"/>
            <a:ext cx="6147163" cy="584775"/>
          </a:xfrm>
          <a:prstGeom prst="rect">
            <a:avLst/>
          </a:prstGeom>
          <a:noFill/>
        </p:spPr>
        <p:txBody>
          <a:bodyPr wrap="square" rtlCol="0">
            <a:spAutoFit/>
          </a:bodyPr>
          <a:lstStyle/>
          <a:p>
            <a:r>
              <a:rPr lang="en-US" sz="3200" b="1" dirty="0"/>
              <a:t>Milestones</a:t>
            </a:r>
          </a:p>
        </p:txBody>
      </p:sp>
      <p:sp>
        <p:nvSpPr>
          <p:cNvPr id="6" name="Oval 5">
            <a:extLst>
              <a:ext uri="{FF2B5EF4-FFF2-40B4-BE49-F238E27FC236}">
                <a16:creationId xmlns:a16="http://schemas.microsoft.com/office/drawing/2014/main" id="{CB5EEA6E-295D-EA97-7565-05F99BAAC47A}"/>
              </a:ext>
            </a:extLst>
          </p:cNvPr>
          <p:cNvSpPr/>
          <p:nvPr/>
        </p:nvSpPr>
        <p:spPr bwMode="auto">
          <a:xfrm>
            <a:off x="926109" y="4249725"/>
            <a:ext cx="578498" cy="578498"/>
          </a:xfrm>
          <a:prstGeom prst="ellipse">
            <a:avLst/>
          </a:prstGeom>
          <a:solidFill>
            <a:srgbClr val="7AB51D"/>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latin typeface="Gill Sans" pitchFamily="-65" charset="0"/>
                <a:ea typeface="ヒラギノ角ゴ ProN W3" pitchFamily="-65" charset="-128"/>
                <a:cs typeface="ヒラギノ角ゴ ProN W3" pitchFamily="-65" charset="-128"/>
                <a:sym typeface="Gill Sans" pitchFamily="-65" charset="0"/>
              </a:rPr>
              <a:t>2</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7" name="TextBox 6">
            <a:extLst>
              <a:ext uri="{FF2B5EF4-FFF2-40B4-BE49-F238E27FC236}">
                <a16:creationId xmlns:a16="http://schemas.microsoft.com/office/drawing/2014/main" id="{BE06DB8E-4708-B3F9-0342-7DFF10641B08}"/>
              </a:ext>
            </a:extLst>
          </p:cNvPr>
          <p:cNvSpPr txBox="1"/>
          <p:nvPr/>
        </p:nvSpPr>
        <p:spPr>
          <a:xfrm>
            <a:off x="1825400" y="4123475"/>
            <a:ext cx="5256440" cy="830997"/>
          </a:xfrm>
          <a:prstGeom prst="rect">
            <a:avLst/>
          </a:prstGeom>
          <a:noFill/>
        </p:spPr>
        <p:txBody>
          <a:bodyPr wrap="square" rtlCol="0">
            <a:spAutoFit/>
          </a:bodyPr>
          <a:lstStyle/>
          <a:p>
            <a:r>
              <a:rPr lang="en-US" sz="2400" dirty="0"/>
              <a:t>Apply algorithm to </a:t>
            </a:r>
            <a:r>
              <a:rPr lang="en-US" sz="2400" b="1" dirty="0"/>
              <a:t>real-drone outperforming</a:t>
            </a:r>
            <a:r>
              <a:rPr lang="en-US" sz="2400" dirty="0"/>
              <a:t> original </a:t>
            </a:r>
            <a:r>
              <a:rPr lang="en-US" sz="2400" b="1" dirty="0"/>
              <a:t>baseline</a:t>
            </a:r>
          </a:p>
        </p:txBody>
      </p:sp>
      <p:sp>
        <p:nvSpPr>
          <p:cNvPr id="8" name="Oval 7">
            <a:extLst>
              <a:ext uri="{FF2B5EF4-FFF2-40B4-BE49-F238E27FC236}">
                <a16:creationId xmlns:a16="http://schemas.microsoft.com/office/drawing/2014/main" id="{6E08C929-9CBE-B62D-E28E-92A0C7949F8B}"/>
              </a:ext>
            </a:extLst>
          </p:cNvPr>
          <p:cNvSpPr/>
          <p:nvPr/>
        </p:nvSpPr>
        <p:spPr bwMode="auto">
          <a:xfrm>
            <a:off x="926109" y="6937593"/>
            <a:ext cx="578498" cy="578498"/>
          </a:xfrm>
          <a:prstGeom prst="ellipse">
            <a:avLst/>
          </a:prstGeom>
          <a:solidFill>
            <a:srgbClr val="FF9933"/>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latin typeface="Gill Sans" pitchFamily="-65" charset="0"/>
                <a:ea typeface="ヒラギノ角ゴ ProN W3" pitchFamily="-65" charset="-128"/>
                <a:cs typeface="ヒラギノ角ゴ ProN W3" pitchFamily="-65" charset="-128"/>
                <a:sym typeface="Gill Sans" pitchFamily="-65" charset="0"/>
              </a:rPr>
              <a:t>4</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2" name="TextBox 11">
            <a:extLst>
              <a:ext uri="{FF2B5EF4-FFF2-40B4-BE49-F238E27FC236}">
                <a16:creationId xmlns:a16="http://schemas.microsoft.com/office/drawing/2014/main" id="{381C53E9-36A7-3492-15EF-D5D2D724D596}"/>
              </a:ext>
            </a:extLst>
          </p:cNvPr>
          <p:cNvSpPr txBox="1"/>
          <p:nvPr/>
        </p:nvSpPr>
        <p:spPr>
          <a:xfrm>
            <a:off x="1863500" y="6811344"/>
            <a:ext cx="5256440" cy="830997"/>
          </a:xfrm>
          <a:prstGeom prst="rect">
            <a:avLst/>
          </a:prstGeom>
          <a:noFill/>
        </p:spPr>
        <p:txBody>
          <a:bodyPr wrap="square" rtlCol="0">
            <a:spAutoFit/>
          </a:bodyPr>
          <a:lstStyle/>
          <a:p>
            <a:r>
              <a:rPr lang="en-US" sz="2400" dirty="0"/>
              <a:t>Develop </a:t>
            </a:r>
            <a:r>
              <a:rPr lang="en-US" sz="2400" b="1" dirty="0"/>
              <a:t>fast RL agent </a:t>
            </a:r>
            <a:r>
              <a:rPr lang="en-US" sz="2400" dirty="0"/>
              <a:t>for </a:t>
            </a:r>
            <a:r>
              <a:rPr lang="en-US" sz="2400" b="1" dirty="0"/>
              <a:t>disturbed</a:t>
            </a:r>
            <a:r>
              <a:rPr lang="en-US" sz="2400" dirty="0"/>
              <a:t> </a:t>
            </a:r>
            <a:r>
              <a:rPr lang="en-US" sz="2400" b="1" dirty="0"/>
              <a:t>environment</a:t>
            </a:r>
          </a:p>
        </p:txBody>
      </p:sp>
      <p:sp>
        <p:nvSpPr>
          <p:cNvPr id="13" name="Oval 12">
            <a:extLst>
              <a:ext uri="{FF2B5EF4-FFF2-40B4-BE49-F238E27FC236}">
                <a16:creationId xmlns:a16="http://schemas.microsoft.com/office/drawing/2014/main" id="{765E96B3-CE78-6061-39BD-5A68B46275CE}"/>
              </a:ext>
            </a:extLst>
          </p:cNvPr>
          <p:cNvSpPr/>
          <p:nvPr/>
        </p:nvSpPr>
        <p:spPr bwMode="auto">
          <a:xfrm>
            <a:off x="926109" y="8195802"/>
            <a:ext cx="578498" cy="578498"/>
          </a:xfrm>
          <a:prstGeom prst="ellipse">
            <a:avLst/>
          </a:prstGeom>
          <a:solidFill>
            <a:srgbClr val="FF0000"/>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5</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9" name="TextBox 18">
            <a:extLst>
              <a:ext uri="{FF2B5EF4-FFF2-40B4-BE49-F238E27FC236}">
                <a16:creationId xmlns:a16="http://schemas.microsoft.com/office/drawing/2014/main" id="{2E88EF02-FA93-C3E0-0AB9-42E7B8103391}"/>
              </a:ext>
            </a:extLst>
          </p:cNvPr>
          <p:cNvSpPr txBox="1"/>
          <p:nvPr/>
        </p:nvSpPr>
        <p:spPr>
          <a:xfrm>
            <a:off x="1873025" y="8254218"/>
            <a:ext cx="5256440" cy="461665"/>
          </a:xfrm>
          <a:prstGeom prst="rect">
            <a:avLst/>
          </a:prstGeom>
          <a:noFill/>
        </p:spPr>
        <p:txBody>
          <a:bodyPr wrap="square" rtlCol="0">
            <a:spAutoFit/>
          </a:bodyPr>
          <a:lstStyle/>
          <a:p>
            <a:r>
              <a:rPr lang="en-US" sz="2400" b="1" dirty="0"/>
              <a:t>Sim2Real</a:t>
            </a:r>
            <a:r>
              <a:rPr lang="en-US" sz="2400" dirty="0"/>
              <a:t> transfer </a:t>
            </a:r>
            <a:r>
              <a:rPr lang="en-US" sz="2400" b="1" dirty="0"/>
              <a:t>RL</a:t>
            </a:r>
            <a:r>
              <a:rPr lang="en-US" sz="2400" dirty="0"/>
              <a:t> agent</a:t>
            </a:r>
            <a:endParaRPr lang="en-US" sz="2400" b="1" dirty="0"/>
          </a:p>
        </p:txBody>
      </p:sp>
      <p:sp>
        <p:nvSpPr>
          <p:cNvPr id="20" name="Rectangle 19">
            <a:extLst>
              <a:ext uri="{FF2B5EF4-FFF2-40B4-BE49-F238E27FC236}">
                <a16:creationId xmlns:a16="http://schemas.microsoft.com/office/drawing/2014/main" id="{BCB4C122-BFC3-21AA-7121-64DC8055AF40}"/>
              </a:ext>
            </a:extLst>
          </p:cNvPr>
          <p:cNvSpPr/>
          <p:nvPr/>
        </p:nvSpPr>
        <p:spPr bwMode="auto">
          <a:xfrm>
            <a:off x="628650" y="2614615"/>
            <a:ext cx="6772275" cy="2614613"/>
          </a:xfrm>
          <a:prstGeom prst="rect">
            <a:avLst/>
          </a:prstGeom>
          <a:noFill/>
          <a:ln w="25400" cap="flat" cmpd="sng" algn="ctr">
            <a:solidFill>
              <a:srgbClr val="7AB51D"/>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1" name="Rectangle 20">
            <a:extLst>
              <a:ext uri="{FF2B5EF4-FFF2-40B4-BE49-F238E27FC236}">
                <a16:creationId xmlns:a16="http://schemas.microsoft.com/office/drawing/2014/main" id="{CE20744B-1F8F-FE7B-86AB-98C7B10DEDA3}"/>
              </a:ext>
            </a:extLst>
          </p:cNvPr>
          <p:cNvSpPr/>
          <p:nvPr/>
        </p:nvSpPr>
        <p:spPr bwMode="auto">
          <a:xfrm>
            <a:off x="2243138" y="2428878"/>
            <a:ext cx="3609975" cy="385762"/>
          </a:xfrm>
          <a:prstGeom prst="rect">
            <a:avLst/>
          </a:prstGeom>
          <a:solidFill>
            <a:schemeClr val="bg1"/>
          </a:solidFill>
          <a:ln w="25400" cap="flat" cmpd="sng" algn="ctr">
            <a:solidFill>
              <a:srgbClr val="7AB51D"/>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Initial Goals</a:t>
            </a:r>
          </a:p>
        </p:txBody>
      </p:sp>
      <p:sp>
        <p:nvSpPr>
          <p:cNvPr id="22" name="TextBox 21">
            <a:extLst>
              <a:ext uri="{FF2B5EF4-FFF2-40B4-BE49-F238E27FC236}">
                <a16:creationId xmlns:a16="http://schemas.microsoft.com/office/drawing/2014/main" id="{197D41C2-99F0-C20F-C5A2-77006B054AD4}"/>
              </a:ext>
            </a:extLst>
          </p:cNvPr>
          <p:cNvSpPr txBox="1"/>
          <p:nvPr/>
        </p:nvSpPr>
        <p:spPr>
          <a:xfrm>
            <a:off x="9464449" y="1645164"/>
            <a:ext cx="6147163" cy="584775"/>
          </a:xfrm>
          <a:prstGeom prst="rect">
            <a:avLst/>
          </a:prstGeom>
          <a:noFill/>
        </p:spPr>
        <p:txBody>
          <a:bodyPr wrap="square" rtlCol="0">
            <a:spAutoFit/>
          </a:bodyPr>
          <a:lstStyle/>
          <a:p>
            <a:r>
              <a:rPr lang="en-US" sz="3200" b="1" dirty="0"/>
              <a:t>Key Results</a:t>
            </a:r>
          </a:p>
        </p:txBody>
      </p:sp>
      <p:sp>
        <p:nvSpPr>
          <p:cNvPr id="23" name="Triangle 22">
            <a:extLst>
              <a:ext uri="{FF2B5EF4-FFF2-40B4-BE49-F238E27FC236}">
                <a16:creationId xmlns:a16="http://schemas.microsoft.com/office/drawing/2014/main" id="{0E8D71C1-CA8A-41C4-1882-5A40971168DC}"/>
              </a:ext>
            </a:extLst>
          </p:cNvPr>
          <p:cNvSpPr/>
          <p:nvPr/>
        </p:nvSpPr>
        <p:spPr bwMode="auto">
          <a:xfrm rot="5400000">
            <a:off x="7586661" y="3679034"/>
            <a:ext cx="2228851" cy="357187"/>
          </a:xfrm>
          <a:prstGeom prst="triangle">
            <a:avLst/>
          </a:prstGeom>
          <a:solidFill>
            <a:schemeClr val="bg2">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4" name="TextBox 23">
            <a:extLst>
              <a:ext uri="{FF2B5EF4-FFF2-40B4-BE49-F238E27FC236}">
                <a16:creationId xmlns:a16="http://schemas.microsoft.com/office/drawing/2014/main" id="{A2CAD150-8ACF-41BB-4BE9-C97ECBD9B6BA}"/>
              </a:ext>
            </a:extLst>
          </p:cNvPr>
          <p:cNvSpPr txBox="1"/>
          <p:nvPr/>
        </p:nvSpPr>
        <p:spPr>
          <a:xfrm>
            <a:off x="9464449" y="2626521"/>
            <a:ext cx="6966176" cy="246221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b="1" dirty="0"/>
              <a:t>Achieved </a:t>
            </a:r>
            <a:r>
              <a:rPr lang="en-US" sz="2400" dirty="0"/>
              <a:t>optimization-based drone racing with re-planning by focusing on </a:t>
            </a:r>
            <a:r>
              <a:rPr lang="en-US" sz="2400" b="1" dirty="0"/>
              <a:t>computational efficient multithreaded C++ </a:t>
            </a:r>
            <a:r>
              <a:rPr lang="en-US" sz="2400" dirty="0"/>
              <a:t>implementation</a:t>
            </a:r>
          </a:p>
          <a:p>
            <a:pPr marL="342900" indent="-342900">
              <a:spcAft>
                <a:spcPts val="600"/>
              </a:spcAft>
              <a:buFont typeface="Arial" panose="020B0604020202020204" pitchFamily="34" charset="0"/>
              <a:buChar char="•"/>
            </a:pPr>
            <a:r>
              <a:rPr lang="en-US" sz="2400" dirty="0"/>
              <a:t>Reached </a:t>
            </a:r>
            <a:r>
              <a:rPr lang="en-US" sz="2400" b="1" dirty="0"/>
              <a:t>fast lap times in static </a:t>
            </a:r>
            <a:r>
              <a:rPr lang="en-US" sz="2400" dirty="0"/>
              <a:t>environment and </a:t>
            </a:r>
            <a:r>
              <a:rPr lang="en-US" sz="2400" b="1" dirty="0"/>
              <a:t>high robustness </a:t>
            </a:r>
            <a:r>
              <a:rPr lang="en-US" sz="2400" dirty="0"/>
              <a:t>to disturbances</a:t>
            </a:r>
          </a:p>
          <a:p>
            <a:pPr marL="342900" indent="-342900">
              <a:spcAft>
                <a:spcPts val="600"/>
              </a:spcAft>
              <a:buFont typeface="Arial" panose="020B0604020202020204" pitchFamily="34" charset="0"/>
              <a:buChar char="•"/>
            </a:pPr>
            <a:r>
              <a:rPr lang="en-US" sz="2400" dirty="0"/>
              <a:t>Future work:  Include </a:t>
            </a:r>
            <a:r>
              <a:rPr lang="en-US" sz="2400" b="1" dirty="0"/>
              <a:t>obstacle updates</a:t>
            </a:r>
          </a:p>
        </p:txBody>
      </p:sp>
      <p:sp>
        <p:nvSpPr>
          <p:cNvPr id="25" name="Triangle 24">
            <a:extLst>
              <a:ext uri="{FF2B5EF4-FFF2-40B4-BE49-F238E27FC236}">
                <a16:creationId xmlns:a16="http://schemas.microsoft.com/office/drawing/2014/main" id="{B113CBF5-4732-6227-7AAB-9E33E7FF266C}"/>
              </a:ext>
            </a:extLst>
          </p:cNvPr>
          <p:cNvSpPr/>
          <p:nvPr/>
        </p:nvSpPr>
        <p:spPr bwMode="auto">
          <a:xfrm rot="5400000">
            <a:off x="7027069" y="7048501"/>
            <a:ext cx="3348036" cy="357187"/>
          </a:xfrm>
          <a:prstGeom prst="triangle">
            <a:avLst/>
          </a:prstGeom>
          <a:solidFill>
            <a:schemeClr val="bg2">
              <a:lumMod val="5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6" name="TextBox 25">
            <a:extLst>
              <a:ext uri="{FF2B5EF4-FFF2-40B4-BE49-F238E27FC236}">
                <a16:creationId xmlns:a16="http://schemas.microsoft.com/office/drawing/2014/main" id="{8B709327-8391-C8F1-0D95-151428B7FD49}"/>
              </a:ext>
            </a:extLst>
          </p:cNvPr>
          <p:cNvSpPr txBox="1"/>
          <p:nvPr/>
        </p:nvSpPr>
        <p:spPr>
          <a:xfrm>
            <a:off x="9473974" y="5995988"/>
            <a:ext cx="6942364" cy="246221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b="1" dirty="0"/>
              <a:t>Solved static environment </a:t>
            </a:r>
            <a:r>
              <a:rPr lang="en-US" sz="2400" dirty="0"/>
              <a:t>with 100% success rates and fast lap times</a:t>
            </a:r>
          </a:p>
          <a:p>
            <a:pPr marL="342900" indent="-342900">
              <a:spcAft>
                <a:spcPts val="600"/>
              </a:spcAft>
              <a:buFont typeface="Arial" panose="020B0604020202020204" pitchFamily="34" charset="0"/>
              <a:buChar char="•"/>
            </a:pPr>
            <a:r>
              <a:rPr lang="en-US" sz="2400" b="1" dirty="0"/>
              <a:t>Tuning observation and action space </a:t>
            </a:r>
            <a:r>
              <a:rPr lang="en-US" sz="2400" dirty="0"/>
              <a:t>enabled flying in </a:t>
            </a:r>
            <a:r>
              <a:rPr lang="en-US" sz="2400" b="1" dirty="0"/>
              <a:t>dynamic environment </a:t>
            </a:r>
            <a:endParaRPr lang="en-US" sz="2400" b="1" dirty="0">
              <a:sym typeface="Wingdings" pitchFamily="2" charset="2"/>
            </a:endParaRPr>
          </a:p>
          <a:p>
            <a:pPr marL="342900" indent="-342900">
              <a:spcAft>
                <a:spcPts val="600"/>
              </a:spcAft>
              <a:buFont typeface="Arial" panose="020B0604020202020204" pitchFamily="34" charset="0"/>
              <a:buChar char="•"/>
            </a:pPr>
            <a:r>
              <a:rPr lang="en-US" sz="2400" dirty="0">
                <a:sym typeface="Wingdings" pitchFamily="2" charset="2"/>
              </a:rPr>
              <a:t>Future work: Further </a:t>
            </a:r>
            <a:r>
              <a:rPr lang="en-US" sz="2400" b="1" dirty="0">
                <a:sym typeface="Wingdings" pitchFamily="2" charset="2"/>
              </a:rPr>
              <a:t>improve robustness </a:t>
            </a:r>
            <a:r>
              <a:rPr lang="en-US" sz="2400" dirty="0">
                <a:sym typeface="Wingdings" pitchFamily="2" charset="2"/>
              </a:rPr>
              <a:t>and </a:t>
            </a:r>
            <a:r>
              <a:rPr lang="en-US" sz="2400" b="1" dirty="0">
                <a:sym typeface="Wingdings" pitchFamily="2" charset="2"/>
              </a:rPr>
              <a:t>Sim2Real</a:t>
            </a:r>
            <a:r>
              <a:rPr lang="en-US" sz="2400" dirty="0">
                <a:sym typeface="Wingdings" pitchFamily="2" charset="2"/>
              </a:rPr>
              <a:t> transfer</a:t>
            </a:r>
            <a:endParaRPr lang="en-US" sz="2400" dirty="0"/>
          </a:p>
        </p:txBody>
      </p:sp>
      <p:sp>
        <p:nvSpPr>
          <p:cNvPr id="9" name="Footer Placeholder 3">
            <a:extLst>
              <a:ext uri="{FF2B5EF4-FFF2-40B4-BE49-F238E27FC236}">
                <a16:creationId xmlns:a16="http://schemas.microsoft.com/office/drawing/2014/main" id="{53856E1D-ABD0-31F1-37E4-B04EB4D43C8E}"/>
              </a:ext>
            </a:extLst>
          </p:cNvPr>
          <p:cNvSpPr>
            <a:spLocks noGrp="1"/>
          </p:cNvSpPr>
          <p:nvPr>
            <p:ph type="ftr" sz="quarter" idx="13"/>
          </p:nvPr>
        </p:nvSpPr>
        <p:spPr>
          <a:xfrm>
            <a:off x="5963440" y="9086110"/>
            <a:ext cx="5490801" cy="348177"/>
          </a:xfrm>
        </p:spPr>
        <p:txBody>
          <a:bodyPr/>
          <a:lstStyle/>
          <a:p>
            <a:r>
              <a:rPr lang="en-US" dirty="0"/>
              <a:t>Tim Lindenau</a:t>
            </a:r>
          </a:p>
        </p:txBody>
      </p:sp>
      <p:grpSp>
        <p:nvGrpSpPr>
          <p:cNvPr id="31" name="Group 30">
            <a:extLst>
              <a:ext uri="{FF2B5EF4-FFF2-40B4-BE49-F238E27FC236}">
                <a16:creationId xmlns:a16="http://schemas.microsoft.com/office/drawing/2014/main" id="{86D88607-C266-F320-1229-2556B1E727FC}"/>
              </a:ext>
            </a:extLst>
          </p:cNvPr>
          <p:cNvGrpSpPr/>
          <p:nvPr/>
        </p:nvGrpSpPr>
        <p:grpSpPr>
          <a:xfrm>
            <a:off x="1292821" y="9186126"/>
            <a:ext cx="936027" cy="276999"/>
            <a:chOff x="1292821" y="9295589"/>
            <a:chExt cx="936027" cy="276999"/>
          </a:xfrm>
        </p:grpSpPr>
        <p:sp>
          <p:nvSpPr>
            <p:cNvPr id="4" name="Oval 3">
              <a:extLst>
                <a:ext uri="{FF2B5EF4-FFF2-40B4-BE49-F238E27FC236}">
                  <a16:creationId xmlns:a16="http://schemas.microsoft.com/office/drawing/2014/main" id="{BD6E6E1B-18C1-DC98-1547-D587D06DE721}"/>
                </a:ext>
              </a:extLst>
            </p:cNvPr>
            <p:cNvSpPr/>
            <p:nvPr/>
          </p:nvSpPr>
          <p:spPr bwMode="auto">
            <a:xfrm>
              <a:off x="1292821" y="9344692"/>
              <a:ext cx="178791" cy="178791"/>
            </a:xfrm>
            <a:prstGeom prst="ellipse">
              <a:avLst/>
            </a:prstGeom>
            <a:solidFill>
              <a:srgbClr val="7AB51D"/>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0" name="TextBox 9">
              <a:extLst>
                <a:ext uri="{FF2B5EF4-FFF2-40B4-BE49-F238E27FC236}">
                  <a16:creationId xmlns:a16="http://schemas.microsoft.com/office/drawing/2014/main" id="{22E28174-8D9B-4574-F338-4585D33AE041}"/>
                </a:ext>
              </a:extLst>
            </p:cNvPr>
            <p:cNvSpPr txBox="1"/>
            <p:nvPr/>
          </p:nvSpPr>
          <p:spPr>
            <a:xfrm>
              <a:off x="1453922" y="9295589"/>
              <a:ext cx="774926" cy="276999"/>
            </a:xfrm>
            <a:prstGeom prst="rect">
              <a:avLst/>
            </a:prstGeom>
            <a:noFill/>
          </p:spPr>
          <p:txBody>
            <a:bodyPr wrap="square" rtlCol="0">
              <a:spAutoFit/>
            </a:bodyPr>
            <a:lstStyle/>
            <a:p>
              <a:r>
                <a:rPr lang="en-US" sz="1200" dirty="0"/>
                <a:t>Achieved</a:t>
              </a:r>
            </a:p>
          </p:txBody>
        </p:sp>
      </p:grpSp>
      <p:grpSp>
        <p:nvGrpSpPr>
          <p:cNvPr id="30" name="Group 29">
            <a:extLst>
              <a:ext uri="{FF2B5EF4-FFF2-40B4-BE49-F238E27FC236}">
                <a16:creationId xmlns:a16="http://schemas.microsoft.com/office/drawing/2014/main" id="{B2C65CDF-221C-E036-8629-FDB71068DD3F}"/>
              </a:ext>
            </a:extLst>
          </p:cNvPr>
          <p:cNvGrpSpPr/>
          <p:nvPr/>
        </p:nvGrpSpPr>
        <p:grpSpPr>
          <a:xfrm>
            <a:off x="2285800" y="9186126"/>
            <a:ext cx="1440855" cy="276999"/>
            <a:chOff x="2288183" y="9319402"/>
            <a:chExt cx="1440855" cy="276999"/>
          </a:xfrm>
        </p:grpSpPr>
        <p:sp>
          <p:nvSpPr>
            <p:cNvPr id="17" name="Oval 16">
              <a:extLst>
                <a:ext uri="{FF2B5EF4-FFF2-40B4-BE49-F238E27FC236}">
                  <a16:creationId xmlns:a16="http://schemas.microsoft.com/office/drawing/2014/main" id="{B5E84A09-9C2B-5162-98AD-8911AAB13D46}"/>
                </a:ext>
              </a:extLst>
            </p:cNvPr>
            <p:cNvSpPr/>
            <p:nvPr/>
          </p:nvSpPr>
          <p:spPr bwMode="auto">
            <a:xfrm>
              <a:off x="2288183" y="9368505"/>
              <a:ext cx="178791" cy="178791"/>
            </a:xfrm>
            <a:prstGeom prst="ellipse">
              <a:avLst/>
            </a:prstGeom>
            <a:solidFill>
              <a:srgbClr val="FF9933"/>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8" name="TextBox 17">
              <a:extLst>
                <a:ext uri="{FF2B5EF4-FFF2-40B4-BE49-F238E27FC236}">
                  <a16:creationId xmlns:a16="http://schemas.microsoft.com/office/drawing/2014/main" id="{D6C36B9F-7487-C0E9-9B5B-B4C8026F9C35}"/>
                </a:ext>
              </a:extLst>
            </p:cNvPr>
            <p:cNvSpPr txBox="1"/>
            <p:nvPr/>
          </p:nvSpPr>
          <p:spPr>
            <a:xfrm>
              <a:off x="2449284" y="9319402"/>
              <a:ext cx="1279754" cy="276999"/>
            </a:xfrm>
            <a:prstGeom prst="rect">
              <a:avLst/>
            </a:prstGeom>
            <a:noFill/>
          </p:spPr>
          <p:txBody>
            <a:bodyPr wrap="square" rtlCol="0">
              <a:spAutoFit/>
            </a:bodyPr>
            <a:lstStyle/>
            <a:p>
              <a:r>
                <a:rPr lang="en-US" sz="1200" dirty="0"/>
                <a:t>Partially Achieved</a:t>
              </a:r>
            </a:p>
          </p:txBody>
        </p:sp>
      </p:grpSp>
      <p:grpSp>
        <p:nvGrpSpPr>
          <p:cNvPr id="29" name="Group 28">
            <a:extLst>
              <a:ext uri="{FF2B5EF4-FFF2-40B4-BE49-F238E27FC236}">
                <a16:creationId xmlns:a16="http://schemas.microsoft.com/office/drawing/2014/main" id="{69CEB858-1C35-FFD7-30E8-B72EAFAA03EE}"/>
              </a:ext>
            </a:extLst>
          </p:cNvPr>
          <p:cNvGrpSpPr/>
          <p:nvPr/>
        </p:nvGrpSpPr>
        <p:grpSpPr>
          <a:xfrm>
            <a:off x="3783608" y="9186126"/>
            <a:ext cx="1440855" cy="276999"/>
            <a:chOff x="3783608" y="9314639"/>
            <a:chExt cx="1440855" cy="276999"/>
          </a:xfrm>
        </p:grpSpPr>
        <p:sp>
          <p:nvSpPr>
            <p:cNvPr id="27" name="Oval 26">
              <a:extLst>
                <a:ext uri="{FF2B5EF4-FFF2-40B4-BE49-F238E27FC236}">
                  <a16:creationId xmlns:a16="http://schemas.microsoft.com/office/drawing/2014/main" id="{A304E65B-86A9-B87B-67F5-3B27429488B2}"/>
                </a:ext>
              </a:extLst>
            </p:cNvPr>
            <p:cNvSpPr/>
            <p:nvPr/>
          </p:nvSpPr>
          <p:spPr bwMode="auto">
            <a:xfrm>
              <a:off x="3783608" y="9363742"/>
              <a:ext cx="178791" cy="178791"/>
            </a:xfrm>
            <a:prstGeom prst="ellipse">
              <a:avLst/>
            </a:prstGeom>
            <a:solidFill>
              <a:srgbClr val="FF0000"/>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8" name="TextBox 27">
              <a:extLst>
                <a:ext uri="{FF2B5EF4-FFF2-40B4-BE49-F238E27FC236}">
                  <a16:creationId xmlns:a16="http://schemas.microsoft.com/office/drawing/2014/main" id="{E63EF990-8538-3199-AA13-F7F3C8963218}"/>
                </a:ext>
              </a:extLst>
            </p:cNvPr>
            <p:cNvSpPr txBox="1"/>
            <p:nvPr/>
          </p:nvSpPr>
          <p:spPr>
            <a:xfrm>
              <a:off x="3944709" y="9314639"/>
              <a:ext cx="1279754" cy="276999"/>
            </a:xfrm>
            <a:prstGeom prst="rect">
              <a:avLst/>
            </a:prstGeom>
            <a:noFill/>
          </p:spPr>
          <p:txBody>
            <a:bodyPr wrap="square" rtlCol="0">
              <a:spAutoFit/>
            </a:bodyPr>
            <a:lstStyle/>
            <a:p>
              <a:r>
                <a:rPr lang="en-US" sz="1200" dirty="0"/>
                <a:t>Not Achieved</a:t>
              </a:r>
            </a:p>
          </p:txBody>
        </p:sp>
      </p:grpSp>
    </p:spTree>
    <p:extLst>
      <p:ext uri="{BB962C8B-B14F-4D97-AF65-F5344CB8AC3E}">
        <p14:creationId xmlns:p14="http://schemas.microsoft.com/office/powerpoint/2010/main" val="124160789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EF69-470F-D1D1-0596-5C12A8956EB1}"/>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3C55BF1E-028B-86CC-8D53-793CC2DC753A}"/>
              </a:ext>
            </a:extLst>
          </p:cNvPr>
          <p:cNvSpPr>
            <a:spLocks noGrp="1"/>
          </p:cNvSpPr>
          <p:nvPr>
            <p:ph sz="quarter" idx="12"/>
          </p:nvPr>
        </p:nvSpPr>
        <p:spPr/>
        <p:txBody>
          <a:bodyPr>
            <a:normAutofit/>
          </a:bodyPr>
          <a:lstStyle/>
          <a:p>
            <a:pPr marL="742950" indent="-742950">
              <a:buFont typeface="+mj-lt"/>
              <a:buAutoNum type="arabicPeriod"/>
            </a:pPr>
            <a:r>
              <a:rPr lang="en-GB" sz="2800" dirty="0"/>
              <a:t>“</a:t>
            </a:r>
            <a:r>
              <a:rPr lang="en-GB" sz="2800" dirty="0" err="1"/>
              <a:t>Ompl</a:t>
            </a:r>
            <a:r>
              <a:rPr lang="en-GB" sz="2800" dirty="0"/>
              <a:t>::Geometric::</a:t>
            </a:r>
            <a:r>
              <a:rPr lang="en-GB" sz="2800" dirty="0" err="1"/>
              <a:t>RRTstar</a:t>
            </a:r>
            <a:r>
              <a:rPr lang="en-GB" sz="2800" dirty="0"/>
              <a:t> Class Reference.” Accessed July 6, 2024. </a:t>
            </a:r>
            <a:r>
              <a:rPr lang="en-GB" sz="2800" dirty="0">
                <a:hlinkClick r:id="rId2"/>
              </a:rPr>
              <a:t>https://ompl.kavrakilab.org/classompl_1_1geometric_1_1RRTstar.html</a:t>
            </a:r>
            <a:r>
              <a:rPr lang="en-GB" sz="2800" dirty="0"/>
              <a:t>.</a:t>
            </a:r>
          </a:p>
          <a:p>
            <a:pPr marL="742950" indent="-742950">
              <a:buFont typeface="+mj-lt"/>
              <a:buAutoNum type="arabicPeriod"/>
            </a:pPr>
            <a:r>
              <a:rPr lang="en-GB" sz="2800" dirty="0"/>
              <a:t>Kunz, Tobias, and Mike </a:t>
            </a:r>
            <a:r>
              <a:rPr lang="en-GB" sz="2800" dirty="0" err="1"/>
              <a:t>Stilman</a:t>
            </a:r>
            <a:r>
              <a:rPr lang="en-GB" sz="2800" dirty="0"/>
              <a:t>. “Time-Optimal Trajectory Generation for Path Following with Bounded Acceleration and Velocity.” In </a:t>
            </a:r>
            <a:r>
              <a:rPr lang="en-GB" sz="2800" i="1" dirty="0"/>
              <a:t>Robotics</a:t>
            </a:r>
            <a:r>
              <a:rPr lang="en-GB" sz="2800" dirty="0"/>
              <a:t>, edited by Nicholas Roy, Paul Newman, and Siddhartha Srinivasa, 209–16. The MIT Press, 2013. </a:t>
            </a:r>
            <a:r>
              <a:rPr lang="en-GB" sz="2800" dirty="0">
                <a:hlinkClick r:id="rId3"/>
              </a:rPr>
              <a:t>https://doi.org/10.7551/mitpress/9816.003.0032</a:t>
            </a:r>
            <a:r>
              <a:rPr lang="en-GB" sz="2800" dirty="0"/>
              <a:t>.</a:t>
            </a:r>
          </a:p>
          <a:p>
            <a:pPr marL="742950" indent="-742950">
              <a:buFont typeface="+mj-lt"/>
              <a:buAutoNum type="arabicPeriod"/>
            </a:pPr>
            <a:r>
              <a:rPr lang="en-GB" sz="2800" dirty="0"/>
              <a:t>“Champion-Level Drone Racing Using Deep Reinforcement Learning | Nature.” Accessed April 23, 2024. </a:t>
            </a:r>
            <a:r>
              <a:rPr lang="en-GB" sz="2800" dirty="0">
                <a:hlinkClick r:id="rId4"/>
              </a:rPr>
              <a:t>https://www.nature.com/articles/s41586-023-06419-4</a:t>
            </a:r>
            <a:r>
              <a:rPr lang="en-GB" sz="2800" dirty="0"/>
              <a:t>.</a:t>
            </a:r>
          </a:p>
          <a:p>
            <a:pPr marL="742950" indent="-742950">
              <a:buFont typeface="+mj-lt"/>
              <a:buAutoNum type="arabicPeriod"/>
            </a:pPr>
            <a:r>
              <a:rPr lang="en-GB" sz="2800" dirty="0"/>
              <a:t>Song, Yunlong, Mats </a:t>
            </a:r>
            <a:r>
              <a:rPr lang="en-GB" sz="2800" dirty="0" err="1"/>
              <a:t>Steinweg</a:t>
            </a:r>
            <a:r>
              <a:rPr lang="en-GB" sz="2800" dirty="0"/>
              <a:t>, Elia Kaufmann, and Davide </a:t>
            </a:r>
            <a:r>
              <a:rPr lang="en-GB" sz="2800" dirty="0" err="1"/>
              <a:t>Scaramuzza</a:t>
            </a:r>
            <a:r>
              <a:rPr lang="en-GB" sz="2800" dirty="0"/>
              <a:t>. “Autonomous Drone Racing with Deep Reinforcement Learning.” In </a:t>
            </a:r>
            <a:r>
              <a:rPr lang="en-GB" sz="2800" i="1" dirty="0"/>
              <a:t>2021 IEEE/RSJ International Conference on Intelligent Robots and Systems (IROS)</a:t>
            </a:r>
            <a:r>
              <a:rPr lang="en-GB" sz="2800" dirty="0"/>
              <a:t>, 1205–12. Prague, Czech Republic: IEEE, 2021. </a:t>
            </a:r>
            <a:r>
              <a:rPr lang="en-GB" sz="2800" dirty="0">
                <a:hlinkClick r:id="rId5"/>
              </a:rPr>
              <a:t>https://doi.org/10.1109/IROS51168.2021.9636053</a:t>
            </a:r>
            <a:r>
              <a:rPr lang="en-GB" sz="2800" dirty="0"/>
              <a:t>.</a:t>
            </a:r>
          </a:p>
          <a:p>
            <a:pPr marL="742950" indent="-742950">
              <a:buFont typeface="+mj-lt"/>
              <a:buAutoNum type="arabicPeriod"/>
            </a:pPr>
            <a:endParaRPr lang="en-GB" sz="2800" dirty="0"/>
          </a:p>
          <a:p>
            <a:pPr marL="742950" indent="-742950">
              <a:buFont typeface="+mj-lt"/>
              <a:buAutoNum type="arabicPeriod"/>
            </a:pPr>
            <a:endParaRPr lang="en-US" sz="2800" dirty="0"/>
          </a:p>
        </p:txBody>
      </p:sp>
      <p:sp>
        <p:nvSpPr>
          <p:cNvPr id="5" name="Slide Number Placeholder 4">
            <a:extLst>
              <a:ext uri="{FF2B5EF4-FFF2-40B4-BE49-F238E27FC236}">
                <a16:creationId xmlns:a16="http://schemas.microsoft.com/office/drawing/2014/main" id="{FF4A8FE8-1D2E-ECEC-3590-7DE82B642A81}"/>
              </a:ext>
            </a:extLst>
          </p:cNvPr>
          <p:cNvSpPr>
            <a:spLocks noGrp="1"/>
          </p:cNvSpPr>
          <p:nvPr>
            <p:ph type="sldNum" sz="quarter" idx="14"/>
          </p:nvPr>
        </p:nvSpPr>
        <p:spPr/>
        <p:txBody>
          <a:bodyPr/>
          <a:lstStyle/>
          <a:p>
            <a:fld id="{8DAF2FF1-0F85-5948-B45D-85D15C7A6F9F}" type="slidenum">
              <a:rPr lang="en-US" smtClean="0"/>
              <a:pPr/>
              <a:t>14</a:t>
            </a:fld>
            <a:endParaRPr lang="en-US"/>
          </a:p>
        </p:txBody>
      </p:sp>
      <p:sp>
        <p:nvSpPr>
          <p:cNvPr id="7" name="Footer Placeholder 3">
            <a:extLst>
              <a:ext uri="{FF2B5EF4-FFF2-40B4-BE49-F238E27FC236}">
                <a16:creationId xmlns:a16="http://schemas.microsoft.com/office/drawing/2014/main" id="{0F69868A-0B2F-365E-1D4A-DCCA863A3191}"/>
              </a:ext>
            </a:extLst>
          </p:cNvPr>
          <p:cNvSpPr>
            <a:spLocks noGrp="1"/>
          </p:cNvSpPr>
          <p:nvPr>
            <p:ph type="ftr" sz="quarter" idx="13"/>
          </p:nvPr>
        </p:nvSpPr>
        <p:spPr>
          <a:xfrm>
            <a:off x="5963440" y="9086110"/>
            <a:ext cx="5490801" cy="348177"/>
          </a:xfrm>
        </p:spPr>
        <p:txBody>
          <a:bodyPr/>
          <a:lstStyle/>
          <a:p>
            <a:r>
              <a:rPr lang="en-US" dirty="0"/>
              <a:t>Tim Lindenau</a:t>
            </a:r>
          </a:p>
        </p:txBody>
      </p:sp>
    </p:spTree>
    <p:extLst>
      <p:ext uri="{BB962C8B-B14F-4D97-AF65-F5344CB8AC3E}">
        <p14:creationId xmlns:p14="http://schemas.microsoft.com/office/powerpoint/2010/main" val="170727745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bwMode="auto">
          <a:xfrm>
            <a:off x="1019485" y="7259243"/>
            <a:ext cx="15646877" cy="1292662"/>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defTabSz="1219018" eaLnBrk="0" hangingPunct="0">
              <a:spcBef>
                <a:spcPts val="0"/>
              </a:spcBef>
              <a:defRPr/>
            </a:pPr>
            <a:endParaRPr lang="en-CA" sz="2800" i="1" kern="0">
              <a:solidFill>
                <a:srgbClr val="3E3D40"/>
              </a:solidFill>
              <a:latin typeface="Calibri Light" panose="020F0302020204030204" pitchFamily="34" charset="0"/>
              <a:sym typeface="Georgia" charset="0"/>
            </a:endParaRPr>
          </a:p>
          <a:p>
            <a:pPr defTabSz="1219018">
              <a:spcBef>
                <a:spcPts val="0"/>
              </a:spcBef>
              <a:defRPr/>
            </a:pPr>
            <a:br>
              <a:rPr lang="en-US" sz="2800" i="1" kern="0">
                <a:latin typeface="Calibri Light" panose="020F0302020204030204" pitchFamily="34" charset="0"/>
              </a:rPr>
            </a:br>
            <a:endParaRPr lang="en-US" sz="2800" i="1" kern="0">
              <a:solidFill>
                <a:srgbClr val="3E3D40"/>
              </a:solidFill>
              <a:latin typeface="Calibri Light" panose="020F0302020204030204" pitchFamily="34" charset="0"/>
            </a:endParaRPr>
          </a:p>
        </p:txBody>
      </p:sp>
      <p:sp>
        <p:nvSpPr>
          <p:cNvPr id="7" name="Subtitle 2"/>
          <p:cNvSpPr txBox="1">
            <a:spLocks/>
          </p:cNvSpPr>
          <p:nvPr/>
        </p:nvSpPr>
        <p:spPr>
          <a:xfrm>
            <a:off x="882411" y="5958065"/>
            <a:ext cx="15646878" cy="584775"/>
          </a:xfrm>
          <a:prstGeom prst="rect">
            <a:avLst/>
          </a:prstGeom>
        </p:spPr>
        <p:txBody>
          <a:bodyPr vert="horz" lIns="91440" tIns="45720" rIns="91440" bIns="45720" rtlCol="0" anchor="t">
            <a:spAutoFit/>
          </a:bodyPr>
          <a:lstStyle>
            <a:lvl1pPr marL="0" marR="0" indent="0" algn="l" defTabSz="1219018" rtl="0" eaLnBrk="0" fontAlgn="base" latinLnBrk="0" hangingPunct="0">
              <a:lnSpc>
                <a:spcPts val="4800"/>
              </a:lnSpc>
              <a:spcBef>
                <a:spcPts val="0"/>
              </a:spcBef>
              <a:spcAft>
                <a:spcPct val="0"/>
              </a:spcAft>
              <a:buClrTx/>
              <a:buSzTx/>
              <a:buFontTx/>
              <a:buNone/>
              <a:tabLst/>
              <a:defRPr sz="3867">
                <a:solidFill>
                  <a:srgbClr val="3E3D40"/>
                </a:solidFill>
                <a:latin typeface="Calibri Light" panose="020F0302020204030204" pitchFamily="34" charset="0"/>
                <a:ea typeface="+mn-ea"/>
                <a:cs typeface="+mn-cs"/>
                <a:sym typeface="Georgia" charset="0"/>
              </a:defRPr>
            </a:lvl1pPr>
            <a:lvl2pPr marL="609508" indent="0" algn="ctr" rtl="0" eaLnBrk="0" fontAlgn="base" hangingPunct="0">
              <a:lnSpc>
                <a:spcPct val="120000"/>
              </a:lnSpc>
              <a:spcBef>
                <a:spcPts val="1599"/>
              </a:spcBef>
              <a:spcAft>
                <a:spcPct val="0"/>
              </a:spcAft>
              <a:buClr>
                <a:srgbClr val="001E3F"/>
              </a:buClr>
              <a:buSzPct val="120000"/>
              <a:buFont typeface="Georgia" charset="0"/>
              <a:buNone/>
              <a:defRPr sz="3200">
                <a:solidFill>
                  <a:schemeClr val="tx1"/>
                </a:solidFill>
                <a:latin typeface="Calibri Light" panose="020F0302020204030204" pitchFamily="34" charset="0"/>
                <a:ea typeface="+mn-ea"/>
                <a:cs typeface="+mn-cs"/>
                <a:sym typeface="Georgia" charset="0"/>
              </a:defRPr>
            </a:lvl2pPr>
            <a:lvl3pPr marL="1219018" indent="0" algn="ctr" rtl="0" eaLnBrk="0" fontAlgn="base" hangingPunct="0">
              <a:lnSpc>
                <a:spcPct val="120000"/>
              </a:lnSpc>
              <a:spcBef>
                <a:spcPts val="1599"/>
              </a:spcBef>
              <a:spcAft>
                <a:spcPct val="0"/>
              </a:spcAft>
              <a:buClr>
                <a:srgbClr val="001E3F"/>
              </a:buClr>
              <a:buSzPct val="120000"/>
              <a:buFont typeface="Georgia" charset="0"/>
              <a:buNone/>
              <a:defRPr sz="3200" i="1">
                <a:solidFill>
                  <a:schemeClr val="tx1"/>
                </a:solidFill>
                <a:latin typeface="Calibri Light" panose="020F0302020204030204" pitchFamily="34" charset="0"/>
                <a:ea typeface="+mn-ea"/>
                <a:cs typeface="+mn-cs"/>
                <a:sym typeface="Georgia" charset="0"/>
              </a:defRPr>
            </a:lvl3pPr>
            <a:lvl4pPr marL="1828526" indent="0" algn="ctr" rtl="0" eaLnBrk="0" fontAlgn="base" hangingPunct="0">
              <a:lnSpc>
                <a:spcPct val="120000"/>
              </a:lnSpc>
              <a:spcBef>
                <a:spcPts val="1599"/>
              </a:spcBef>
              <a:spcAft>
                <a:spcPct val="0"/>
              </a:spcAft>
              <a:buClr>
                <a:srgbClr val="001E3F"/>
              </a:buClr>
              <a:buSzPct val="120000"/>
              <a:buFont typeface="Georgia" charset="0"/>
              <a:buNone/>
              <a:defRPr sz="1867" i="0">
                <a:solidFill>
                  <a:schemeClr val="tx1"/>
                </a:solidFill>
                <a:latin typeface="Calibri Light" panose="020F0302020204030204" pitchFamily="34" charset="0"/>
                <a:ea typeface="+mn-ea"/>
                <a:cs typeface="+mn-cs"/>
                <a:sym typeface="Georgia" charset="0"/>
              </a:defRPr>
            </a:lvl4pPr>
            <a:lvl5pPr marL="2438037" indent="0" algn="ctr" rtl="0" eaLnBrk="0" fontAlgn="base" hangingPunct="0">
              <a:lnSpc>
                <a:spcPct val="120000"/>
              </a:lnSpc>
              <a:spcBef>
                <a:spcPts val="1599"/>
              </a:spcBef>
              <a:spcAft>
                <a:spcPct val="0"/>
              </a:spcAft>
              <a:buClr>
                <a:srgbClr val="001E3F"/>
              </a:buClr>
              <a:buSzPct val="120000"/>
              <a:buFont typeface="Arial"/>
              <a:buNone/>
              <a:defRPr sz="1867" i="1" baseline="0">
                <a:solidFill>
                  <a:schemeClr val="tx1"/>
                </a:solidFill>
                <a:latin typeface="Calibri Light" panose="020F0302020204030204" pitchFamily="34" charset="0"/>
                <a:ea typeface="+mn-ea"/>
                <a:cs typeface="+mn-cs"/>
                <a:sym typeface="Georgia" charset="0"/>
              </a:defRPr>
            </a:lvl5pPr>
            <a:lvl6pPr marL="3047544" indent="0" algn="ctr" rtl="0" fontAlgn="base">
              <a:lnSpc>
                <a:spcPts val="4800"/>
              </a:lnSpc>
              <a:spcBef>
                <a:spcPts val="1599"/>
              </a:spcBef>
              <a:spcAft>
                <a:spcPct val="0"/>
              </a:spcAft>
              <a:buClr>
                <a:srgbClr val="FFFFFF"/>
              </a:buClr>
              <a:buSzPct val="171000"/>
              <a:buFont typeface="Georgia" pitchFamily="-65" charset="0"/>
              <a:buNone/>
              <a:defRPr i="1">
                <a:solidFill>
                  <a:schemeClr val="tx1"/>
                </a:solidFill>
                <a:latin typeface="+mn-lt"/>
                <a:ea typeface="+mn-ea"/>
                <a:cs typeface="+mn-cs"/>
                <a:sym typeface="Georgia" pitchFamily="-65" charset="0"/>
              </a:defRPr>
            </a:lvl6pPr>
            <a:lvl7pPr marL="3657054"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7pPr>
            <a:lvl8pPr marL="4266563"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8pPr>
            <a:lvl9pPr marL="4876072"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9pPr>
          </a:lstStyle>
          <a:p>
            <a:pPr>
              <a:lnSpc>
                <a:spcPct val="100000"/>
              </a:lnSpc>
              <a:spcAft>
                <a:spcPts val="0"/>
              </a:spcAft>
            </a:pPr>
            <a:r>
              <a:rPr lang="en-US" sz="3200" kern="0" dirty="0">
                <a:latin typeface="Calibri Light"/>
              </a:rPr>
              <a:t>Tim Lindenau</a:t>
            </a:r>
            <a:endParaRPr lang="en-US" sz="2000" dirty="0"/>
          </a:p>
        </p:txBody>
      </p:sp>
      <p:pic>
        <p:nvPicPr>
          <p:cNvPr id="3076" name="Picture 4" descr="Technical University Munich San Francisco | DWIH New York">
            <a:extLst>
              <a:ext uri="{FF2B5EF4-FFF2-40B4-BE49-F238E27FC236}">
                <a16:creationId xmlns:a16="http://schemas.microsoft.com/office/drawing/2014/main" id="{80B227A4-52BD-3337-991E-85F260E0E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749" y="7711595"/>
            <a:ext cx="2107283" cy="1112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go, company name&#10;&#10;Description automatically generated">
            <a:extLst>
              <a:ext uri="{FF2B5EF4-FFF2-40B4-BE49-F238E27FC236}">
                <a16:creationId xmlns:a16="http://schemas.microsoft.com/office/drawing/2014/main" id="{BCB1981E-19A1-E8B4-CB60-09622846109A}"/>
              </a:ext>
            </a:extLst>
          </p:cNvPr>
          <p:cNvPicPr>
            <a:picLocks noChangeAspect="1"/>
          </p:cNvPicPr>
          <p:nvPr/>
        </p:nvPicPr>
        <p:blipFill>
          <a:blip r:embed="rId4"/>
          <a:stretch>
            <a:fillRect/>
          </a:stretch>
        </p:blipFill>
        <p:spPr>
          <a:xfrm>
            <a:off x="13070828" y="6052338"/>
            <a:ext cx="3409744" cy="3328200"/>
          </a:xfrm>
          <a:prstGeom prst="rect">
            <a:avLst/>
          </a:prstGeom>
        </p:spPr>
      </p:pic>
      <p:sp>
        <p:nvSpPr>
          <p:cNvPr id="3" name="Title 1">
            <a:extLst>
              <a:ext uri="{FF2B5EF4-FFF2-40B4-BE49-F238E27FC236}">
                <a16:creationId xmlns:a16="http://schemas.microsoft.com/office/drawing/2014/main" id="{25B7FF1E-1562-F70E-5E5C-3590FA9AABA2}"/>
              </a:ext>
            </a:extLst>
          </p:cNvPr>
          <p:cNvSpPr txBox="1">
            <a:spLocks/>
          </p:cNvSpPr>
          <p:nvPr/>
        </p:nvSpPr>
        <p:spPr>
          <a:xfrm>
            <a:off x="857171" y="3121379"/>
            <a:ext cx="15672118" cy="1015663"/>
          </a:xfrm>
          <a:prstGeom prst="rect">
            <a:avLst/>
          </a:prstGeom>
        </p:spPr>
        <p:txBody>
          <a:bodyPr vert="horz" wrap="square" lIns="91440" tIns="45720" rIns="91440" bIns="45720" rtlCol="0" anchor="ctr">
            <a:spAutoFit/>
          </a:bodyPr>
          <a:lstStyle>
            <a:lvl1pPr algn="l" rtl="0" eaLnBrk="0" fontAlgn="base" hangingPunct="0">
              <a:lnSpc>
                <a:spcPct val="100000"/>
              </a:lnSpc>
              <a:spcBef>
                <a:spcPct val="0"/>
              </a:spcBef>
              <a:spcAft>
                <a:spcPct val="0"/>
              </a:spcAft>
              <a:defRPr sz="6400">
                <a:solidFill>
                  <a:schemeClr val="tx1"/>
                </a:solidFill>
                <a:latin typeface="Calibri Light" panose="020F0302020204030204" pitchFamily="34" charset="0"/>
                <a:ea typeface="+mj-ea"/>
                <a:cs typeface="Calibri Light" panose="020F0302020204030204" pitchFamily="34" charset="0"/>
                <a:sym typeface="Helvetica Neue" charset="0"/>
              </a:defRPr>
            </a:lvl1pPr>
            <a:lvl2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2pPr>
            <a:lvl3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3pPr>
            <a:lvl4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4pPr>
            <a:lvl5pPr algn="l" rtl="0" eaLnBrk="0" fontAlgn="base" hangingPunct="0">
              <a:spcBef>
                <a:spcPct val="0"/>
              </a:spcBef>
              <a:spcAft>
                <a:spcPct val="0"/>
              </a:spcAft>
              <a:defRPr sz="4934">
                <a:solidFill>
                  <a:srgbClr val="091332"/>
                </a:solidFill>
                <a:latin typeface="HelveticaNeueLT Std" charset="0"/>
                <a:ea typeface="ヒラギノ角ゴ ProN W6" pitchFamily="-65" charset="-128"/>
                <a:cs typeface="HelveticaNeueLT Std Bold" charset="0"/>
                <a:sym typeface="Helvetica Neue" charset="0"/>
              </a:defRPr>
            </a:lvl5pPr>
            <a:lvl6pPr marL="609508"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6pPr>
            <a:lvl7pPr marL="1219018"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7pPr>
            <a:lvl8pPr marL="1828526"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8pPr>
            <a:lvl9pPr marL="2438037" algn="l" rtl="0" fontAlgn="base">
              <a:lnSpc>
                <a:spcPts val="7998"/>
              </a:lnSpc>
              <a:spcBef>
                <a:spcPct val="0"/>
              </a:spcBef>
              <a:spcAft>
                <a:spcPct val="0"/>
              </a:spcAft>
              <a:defRPr sz="8134" b="1">
                <a:solidFill>
                  <a:srgbClr val="FFFFFF"/>
                </a:solidFill>
                <a:latin typeface="Helvetica Neue" pitchFamily="-65" charset="0"/>
                <a:ea typeface="ヒラギノ角ゴ ProN W6" pitchFamily="-65" charset="-128"/>
                <a:cs typeface="ヒラギノ角ゴ ProN W6" pitchFamily="-65" charset="-128"/>
                <a:sym typeface="Helvetica Neue" pitchFamily="-65" charset="0"/>
              </a:defRPr>
            </a:lvl9pPr>
          </a:lstStyle>
          <a:p>
            <a:r>
              <a:rPr lang="en-US" sz="6000" kern="0" dirty="0">
                <a:solidFill>
                  <a:srgbClr val="081025"/>
                </a:solidFill>
                <a:latin typeface="Calibri Light"/>
                <a:ea typeface="Calibri Light"/>
                <a:cs typeface="Calibri Light"/>
              </a:rPr>
              <a:t>Appendix</a:t>
            </a:r>
            <a:endParaRPr lang="de-DE" sz="3000" kern="0" dirty="0">
              <a:latin typeface="Calibri Light"/>
              <a:ea typeface="Calibri Light"/>
              <a:cs typeface="Calibri Light"/>
            </a:endParaRPr>
          </a:p>
        </p:txBody>
      </p:sp>
      <p:sp>
        <p:nvSpPr>
          <p:cNvPr id="5" name="Subtitle 2">
            <a:extLst>
              <a:ext uri="{FF2B5EF4-FFF2-40B4-BE49-F238E27FC236}">
                <a16:creationId xmlns:a16="http://schemas.microsoft.com/office/drawing/2014/main" id="{A5D865A9-36DD-252D-5AB8-AC94956B9C5B}"/>
              </a:ext>
            </a:extLst>
          </p:cNvPr>
          <p:cNvSpPr txBox="1">
            <a:spLocks/>
          </p:cNvSpPr>
          <p:nvPr/>
        </p:nvSpPr>
        <p:spPr>
          <a:xfrm>
            <a:off x="833694" y="4575805"/>
            <a:ext cx="15646878" cy="1633652"/>
          </a:xfrm>
          <a:prstGeom prst="rect">
            <a:avLst/>
          </a:prstGeom>
        </p:spPr>
        <p:txBody>
          <a:bodyPr vert="horz" lIns="91440" tIns="45720" rIns="91440" bIns="45720" rtlCol="0" anchor="t">
            <a:spAutoFit/>
          </a:bodyPr>
          <a:lstStyle>
            <a:lvl1pPr marL="0" marR="0" indent="0" algn="l" defTabSz="1219018" rtl="0" eaLnBrk="0" fontAlgn="base" latinLnBrk="0" hangingPunct="0">
              <a:lnSpc>
                <a:spcPts val="4800"/>
              </a:lnSpc>
              <a:spcBef>
                <a:spcPts val="0"/>
              </a:spcBef>
              <a:spcAft>
                <a:spcPct val="0"/>
              </a:spcAft>
              <a:buClrTx/>
              <a:buSzTx/>
              <a:buFontTx/>
              <a:buNone/>
              <a:tabLst/>
              <a:defRPr sz="3867">
                <a:solidFill>
                  <a:srgbClr val="3E3D40"/>
                </a:solidFill>
                <a:latin typeface="Calibri Light" panose="020F0302020204030204" pitchFamily="34" charset="0"/>
                <a:ea typeface="+mn-ea"/>
                <a:cs typeface="+mn-cs"/>
                <a:sym typeface="Georgia" charset="0"/>
              </a:defRPr>
            </a:lvl1pPr>
            <a:lvl2pPr marL="609508" indent="0" algn="ctr" rtl="0" eaLnBrk="0" fontAlgn="base" hangingPunct="0">
              <a:lnSpc>
                <a:spcPct val="120000"/>
              </a:lnSpc>
              <a:spcBef>
                <a:spcPts val="1599"/>
              </a:spcBef>
              <a:spcAft>
                <a:spcPct val="0"/>
              </a:spcAft>
              <a:buClr>
                <a:srgbClr val="001E3F"/>
              </a:buClr>
              <a:buSzPct val="120000"/>
              <a:buFont typeface="Georgia" charset="0"/>
              <a:buNone/>
              <a:defRPr sz="3200">
                <a:solidFill>
                  <a:schemeClr val="tx1"/>
                </a:solidFill>
                <a:latin typeface="Calibri Light" panose="020F0302020204030204" pitchFamily="34" charset="0"/>
                <a:ea typeface="+mn-ea"/>
                <a:cs typeface="+mn-cs"/>
                <a:sym typeface="Georgia" charset="0"/>
              </a:defRPr>
            </a:lvl2pPr>
            <a:lvl3pPr marL="1219018" indent="0" algn="ctr" rtl="0" eaLnBrk="0" fontAlgn="base" hangingPunct="0">
              <a:lnSpc>
                <a:spcPct val="120000"/>
              </a:lnSpc>
              <a:spcBef>
                <a:spcPts val="1599"/>
              </a:spcBef>
              <a:spcAft>
                <a:spcPct val="0"/>
              </a:spcAft>
              <a:buClr>
                <a:srgbClr val="001E3F"/>
              </a:buClr>
              <a:buSzPct val="120000"/>
              <a:buFont typeface="Georgia" charset="0"/>
              <a:buNone/>
              <a:defRPr sz="3200" i="1">
                <a:solidFill>
                  <a:schemeClr val="tx1"/>
                </a:solidFill>
                <a:latin typeface="Calibri Light" panose="020F0302020204030204" pitchFamily="34" charset="0"/>
                <a:ea typeface="+mn-ea"/>
                <a:cs typeface="+mn-cs"/>
                <a:sym typeface="Georgia" charset="0"/>
              </a:defRPr>
            </a:lvl3pPr>
            <a:lvl4pPr marL="1828526" indent="0" algn="ctr" rtl="0" eaLnBrk="0" fontAlgn="base" hangingPunct="0">
              <a:lnSpc>
                <a:spcPct val="120000"/>
              </a:lnSpc>
              <a:spcBef>
                <a:spcPts val="1599"/>
              </a:spcBef>
              <a:spcAft>
                <a:spcPct val="0"/>
              </a:spcAft>
              <a:buClr>
                <a:srgbClr val="001E3F"/>
              </a:buClr>
              <a:buSzPct val="120000"/>
              <a:buFont typeface="Georgia" charset="0"/>
              <a:buNone/>
              <a:defRPr sz="1867" i="0">
                <a:solidFill>
                  <a:schemeClr val="tx1"/>
                </a:solidFill>
                <a:latin typeface="Calibri Light" panose="020F0302020204030204" pitchFamily="34" charset="0"/>
                <a:ea typeface="+mn-ea"/>
                <a:cs typeface="+mn-cs"/>
                <a:sym typeface="Georgia" charset="0"/>
              </a:defRPr>
            </a:lvl4pPr>
            <a:lvl5pPr marL="2438037" indent="0" algn="ctr" rtl="0" eaLnBrk="0" fontAlgn="base" hangingPunct="0">
              <a:lnSpc>
                <a:spcPct val="120000"/>
              </a:lnSpc>
              <a:spcBef>
                <a:spcPts val="1599"/>
              </a:spcBef>
              <a:spcAft>
                <a:spcPct val="0"/>
              </a:spcAft>
              <a:buClr>
                <a:srgbClr val="001E3F"/>
              </a:buClr>
              <a:buSzPct val="120000"/>
              <a:buFont typeface="Arial"/>
              <a:buNone/>
              <a:defRPr sz="1867" i="1" baseline="0">
                <a:solidFill>
                  <a:schemeClr val="tx1"/>
                </a:solidFill>
                <a:latin typeface="Calibri Light" panose="020F0302020204030204" pitchFamily="34" charset="0"/>
                <a:ea typeface="+mn-ea"/>
                <a:cs typeface="+mn-cs"/>
                <a:sym typeface="Georgia" charset="0"/>
              </a:defRPr>
            </a:lvl5pPr>
            <a:lvl6pPr marL="3047544" indent="0" algn="ctr" rtl="0" fontAlgn="base">
              <a:lnSpc>
                <a:spcPts val="4800"/>
              </a:lnSpc>
              <a:spcBef>
                <a:spcPts val="1599"/>
              </a:spcBef>
              <a:spcAft>
                <a:spcPct val="0"/>
              </a:spcAft>
              <a:buClr>
                <a:srgbClr val="FFFFFF"/>
              </a:buClr>
              <a:buSzPct val="171000"/>
              <a:buFont typeface="Georgia" pitchFamily="-65" charset="0"/>
              <a:buNone/>
              <a:defRPr i="1">
                <a:solidFill>
                  <a:schemeClr val="tx1"/>
                </a:solidFill>
                <a:latin typeface="+mn-lt"/>
                <a:ea typeface="+mn-ea"/>
                <a:cs typeface="+mn-cs"/>
                <a:sym typeface="Georgia" pitchFamily="-65" charset="0"/>
              </a:defRPr>
            </a:lvl6pPr>
            <a:lvl7pPr marL="3657054"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7pPr>
            <a:lvl8pPr marL="4266563"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8pPr>
            <a:lvl9pPr marL="4876072" indent="0" algn="ctr" rtl="0" fontAlgn="base">
              <a:lnSpc>
                <a:spcPts val="4800"/>
              </a:lnSpc>
              <a:spcBef>
                <a:spcPts val="1599"/>
              </a:spcBef>
              <a:spcAft>
                <a:spcPct val="0"/>
              </a:spcAft>
              <a:buClr>
                <a:srgbClr val="FFFFFF"/>
              </a:buClr>
              <a:buSzPct val="171000"/>
              <a:buFont typeface="Georgia" pitchFamily="-65" charset="0"/>
              <a:buNone/>
              <a:defRPr i="1">
                <a:solidFill>
                  <a:srgbClr val="FFFFFF"/>
                </a:solidFill>
                <a:latin typeface="+mn-lt"/>
                <a:ea typeface="+mn-ea"/>
                <a:cs typeface="+mn-cs"/>
                <a:sym typeface="Georgia" pitchFamily="-65" charset="0"/>
              </a:defRPr>
            </a:lvl9pPr>
          </a:lstStyle>
          <a:p>
            <a:pPr>
              <a:lnSpc>
                <a:spcPct val="100000"/>
              </a:lnSpc>
              <a:spcAft>
                <a:spcPts val="0"/>
              </a:spcAft>
            </a:pPr>
            <a:r>
              <a:rPr lang="de-DE" sz="3200" kern="0" dirty="0" err="1">
                <a:solidFill>
                  <a:srgbClr val="081025"/>
                </a:solidFill>
                <a:latin typeface="Calibri Light"/>
                <a:ea typeface="Calibri Light"/>
                <a:cs typeface="Calibri Light"/>
              </a:rPr>
              <a:t>Autonomous</a:t>
            </a:r>
            <a:r>
              <a:rPr lang="de-DE" sz="3200" kern="0" dirty="0">
                <a:solidFill>
                  <a:srgbClr val="081025"/>
                </a:solidFill>
                <a:latin typeface="Calibri Light"/>
                <a:ea typeface="Calibri Light"/>
                <a:cs typeface="Calibri Light"/>
              </a:rPr>
              <a:t> </a:t>
            </a:r>
            <a:r>
              <a:rPr lang="de-DE" sz="3200" kern="0" dirty="0" err="1">
                <a:solidFill>
                  <a:srgbClr val="081025"/>
                </a:solidFill>
                <a:latin typeface="Calibri Light"/>
                <a:ea typeface="Calibri Light"/>
                <a:cs typeface="Calibri Light"/>
              </a:rPr>
              <a:t>Drone</a:t>
            </a:r>
            <a:r>
              <a:rPr lang="de-DE" sz="3200" kern="0" dirty="0">
                <a:solidFill>
                  <a:srgbClr val="081025"/>
                </a:solidFill>
                <a:latin typeface="Calibri Light"/>
                <a:ea typeface="Calibri Light"/>
                <a:cs typeface="Calibri Light"/>
              </a:rPr>
              <a:t> Racing -</a:t>
            </a:r>
            <a:r>
              <a:rPr lang="en-US" sz="3200" kern="0" dirty="0">
                <a:solidFill>
                  <a:srgbClr val="081025"/>
                </a:solidFill>
                <a:latin typeface="Calibri Light"/>
                <a:ea typeface="Calibri Light"/>
                <a:cs typeface="Calibri Light"/>
              </a:rPr>
              <a:t> </a:t>
            </a:r>
            <a:r>
              <a:rPr lang="de-DE" sz="3200" kern="0" dirty="0">
                <a:solidFill>
                  <a:srgbClr val="081025"/>
                </a:solidFill>
                <a:latin typeface="Calibri Light"/>
                <a:ea typeface="Calibri Light"/>
                <a:cs typeface="Calibri Light"/>
              </a:rPr>
              <a:t>Final </a:t>
            </a:r>
            <a:r>
              <a:rPr lang="de-DE" sz="3200" kern="0" dirty="0" err="1">
                <a:solidFill>
                  <a:srgbClr val="081025"/>
                </a:solidFill>
                <a:latin typeface="Calibri Light"/>
                <a:ea typeface="Calibri Light"/>
                <a:cs typeface="Calibri Light"/>
              </a:rPr>
              <a:t>Presentation</a:t>
            </a:r>
            <a:r>
              <a:rPr lang="de-DE" sz="3200" kern="0" dirty="0">
                <a:solidFill>
                  <a:srgbClr val="081025"/>
                </a:solidFill>
                <a:latin typeface="Calibri Light"/>
                <a:ea typeface="Calibri Light"/>
                <a:cs typeface="Calibri Light"/>
              </a:rPr>
              <a:t> </a:t>
            </a:r>
          </a:p>
          <a:p>
            <a:pPr>
              <a:lnSpc>
                <a:spcPct val="100000"/>
              </a:lnSpc>
              <a:spcAft>
                <a:spcPts val="0"/>
              </a:spcAft>
            </a:pPr>
            <a:r>
              <a:rPr lang="en-US" sz="3200" kern="0" dirty="0">
                <a:latin typeface="Calibri Light"/>
              </a:rPr>
              <a:t>17.07.2024</a:t>
            </a:r>
            <a:endParaRPr lang="en-US" sz="2000" dirty="0"/>
          </a:p>
          <a:p>
            <a:endParaRPr lang="en-US" sz="2800" i="1" kern="0" dirty="0"/>
          </a:p>
        </p:txBody>
      </p:sp>
    </p:spTree>
    <p:extLst>
      <p:ext uri="{BB962C8B-B14F-4D97-AF65-F5344CB8AC3E}">
        <p14:creationId xmlns:p14="http://schemas.microsoft.com/office/powerpoint/2010/main" val="129933711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6CA-AE53-306A-6765-015516918811}"/>
              </a:ext>
            </a:extLst>
          </p:cNvPr>
          <p:cNvSpPr>
            <a:spLocks noGrp="1"/>
          </p:cNvSpPr>
          <p:nvPr>
            <p:ph type="title"/>
          </p:nvPr>
        </p:nvSpPr>
        <p:spPr/>
        <p:txBody>
          <a:bodyPr/>
          <a:lstStyle/>
          <a:p>
            <a:r>
              <a:rPr lang="en-US" sz="4000" dirty="0">
                <a:latin typeface="Calibri Light"/>
                <a:cs typeface="Calibri Light"/>
              </a:rPr>
              <a:t>Visualization in Simulation (With Disturbances)</a:t>
            </a:r>
            <a:endParaRPr lang="de-DE" sz="4000" dirty="0"/>
          </a:p>
        </p:txBody>
      </p:sp>
      <p:sp>
        <p:nvSpPr>
          <p:cNvPr id="5" name="Slide Number Placeholder 4">
            <a:extLst>
              <a:ext uri="{FF2B5EF4-FFF2-40B4-BE49-F238E27FC236}">
                <a16:creationId xmlns:a16="http://schemas.microsoft.com/office/drawing/2014/main" id="{1949F77B-EA1D-EC3B-F839-FEE83F6981D1}"/>
              </a:ext>
            </a:extLst>
          </p:cNvPr>
          <p:cNvSpPr>
            <a:spLocks noGrp="1"/>
          </p:cNvSpPr>
          <p:nvPr>
            <p:ph type="sldNum" sz="quarter" idx="14"/>
          </p:nvPr>
        </p:nvSpPr>
        <p:spPr/>
        <p:txBody>
          <a:bodyPr/>
          <a:lstStyle/>
          <a:p>
            <a:fld id="{8DAF2FF1-0F85-5948-B45D-85D15C7A6F9F}" type="slidenum">
              <a:rPr lang="en-US" smtClean="0"/>
              <a:pPr/>
              <a:t>16</a:t>
            </a:fld>
            <a:endParaRPr lang="en-US"/>
          </a:p>
        </p:txBody>
      </p:sp>
      <p:pic>
        <p:nvPicPr>
          <p:cNvPr id="10" name="optimization_4">
            <a:hlinkClick r:id="" action="ppaction://media"/>
            <a:extLst>
              <a:ext uri="{FF2B5EF4-FFF2-40B4-BE49-F238E27FC236}">
                <a16:creationId xmlns:a16="http://schemas.microsoft.com/office/drawing/2014/main" id="{945B3C19-383A-88DC-2732-8754A726BFD2}"/>
              </a:ext>
            </a:extLst>
          </p:cNvPr>
          <p:cNvPicPr>
            <a:picLocks noChangeAspect="1"/>
          </p:cNvPicPr>
          <p:nvPr>
            <a:videoFile r:link="rId1"/>
            <p:extLst>
              <p:ext uri="{DAA4B4D4-6D71-4841-9C94-3DE7FCFB9230}">
                <p14:media xmlns:p14="http://schemas.microsoft.com/office/powerpoint/2010/main" r:embed="rId2">
                  <p14:trim st="35525.0996" end="18509.7636"/>
                </p14:media>
              </p:ext>
            </p:extLst>
          </p:nvPr>
        </p:nvPicPr>
        <p:blipFill>
          <a:blip r:embed="rId6"/>
          <a:stretch>
            <a:fillRect/>
          </a:stretch>
        </p:blipFill>
        <p:spPr>
          <a:xfrm>
            <a:off x="925316" y="3043089"/>
            <a:ext cx="6819501" cy="4530438"/>
          </a:xfrm>
          <a:prstGeom prst="rect">
            <a:avLst/>
          </a:prstGeom>
        </p:spPr>
      </p:pic>
      <p:sp>
        <p:nvSpPr>
          <p:cNvPr id="9" name="TextBox 8">
            <a:extLst>
              <a:ext uri="{FF2B5EF4-FFF2-40B4-BE49-F238E27FC236}">
                <a16:creationId xmlns:a16="http://schemas.microsoft.com/office/drawing/2014/main" id="{1DD4D970-82F1-46E5-414B-BC98AF2619A9}"/>
              </a:ext>
            </a:extLst>
          </p:cNvPr>
          <p:cNvSpPr txBox="1"/>
          <p:nvPr/>
        </p:nvSpPr>
        <p:spPr>
          <a:xfrm>
            <a:off x="1943700" y="2203065"/>
            <a:ext cx="4782732" cy="461665"/>
          </a:xfrm>
          <a:prstGeom prst="rect">
            <a:avLst/>
          </a:prstGeom>
          <a:noFill/>
        </p:spPr>
        <p:txBody>
          <a:bodyPr wrap="square" rtlCol="0">
            <a:spAutoFit/>
          </a:bodyPr>
          <a:lstStyle/>
          <a:p>
            <a:r>
              <a:rPr lang="en-US" sz="2400" b="1" dirty="0"/>
              <a:t>Approach 1: Optimization</a:t>
            </a:r>
          </a:p>
        </p:txBody>
      </p:sp>
      <p:sp>
        <p:nvSpPr>
          <p:cNvPr id="11" name="TextBox 10">
            <a:extLst>
              <a:ext uri="{FF2B5EF4-FFF2-40B4-BE49-F238E27FC236}">
                <a16:creationId xmlns:a16="http://schemas.microsoft.com/office/drawing/2014/main" id="{AE5988A3-0BA2-0B14-9475-78AE8BF4639A}"/>
              </a:ext>
            </a:extLst>
          </p:cNvPr>
          <p:cNvSpPr txBox="1"/>
          <p:nvPr/>
        </p:nvSpPr>
        <p:spPr>
          <a:xfrm>
            <a:off x="10019220" y="2203065"/>
            <a:ext cx="5971956" cy="461665"/>
          </a:xfrm>
          <a:prstGeom prst="rect">
            <a:avLst/>
          </a:prstGeom>
          <a:noFill/>
        </p:spPr>
        <p:txBody>
          <a:bodyPr wrap="square" rtlCol="0">
            <a:spAutoFit/>
          </a:bodyPr>
          <a:lstStyle/>
          <a:p>
            <a:r>
              <a:rPr lang="en-US" sz="2400" b="1" dirty="0"/>
              <a:t>Approach 2: Reinforcement Learning</a:t>
            </a:r>
          </a:p>
        </p:txBody>
      </p:sp>
      <p:sp>
        <p:nvSpPr>
          <p:cNvPr id="7" name="Footer Placeholder 3">
            <a:extLst>
              <a:ext uri="{FF2B5EF4-FFF2-40B4-BE49-F238E27FC236}">
                <a16:creationId xmlns:a16="http://schemas.microsoft.com/office/drawing/2014/main" id="{049B5CC6-8A9E-3E9F-3915-35FE53F4C75A}"/>
              </a:ext>
            </a:extLst>
          </p:cNvPr>
          <p:cNvSpPr>
            <a:spLocks noGrp="1"/>
          </p:cNvSpPr>
          <p:nvPr>
            <p:ph type="ftr" sz="quarter" idx="13"/>
          </p:nvPr>
        </p:nvSpPr>
        <p:spPr>
          <a:xfrm>
            <a:off x="5963440" y="9086110"/>
            <a:ext cx="5490801" cy="348177"/>
          </a:xfrm>
        </p:spPr>
        <p:txBody>
          <a:bodyPr/>
          <a:lstStyle/>
          <a:p>
            <a:r>
              <a:rPr lang="en-US" dirty="0"/>
              <a:t>Tim Lindenau</a:t>
            </a:r>
          </a:p>
        </p:txBody>
      </p:sp>
      <p:pic>
        <p:nvPicPr>
          <p:cNvPr id="4" name="rl_2">
            <a:hlinkClick r:id="" action="ppaction://media"/>
            <a:extLst>
              <a:ext uri="{FF2B5EF4-FFF2-40B4-BE49-F238E27FC236}">
                <a16:creationId xmlns:a16="http://schemas.microsoft.com/office/drawing/2014/main" id="{0323FCBC-E7E1-D5DB-79B4-51426D6DDF81}"/>
              </a:ext>
            </a:extLst>
          </p:cNvPr>
          <p:cNvPicPr>
            <a:picLocks noChangeAspect="1"/>
          </p:cNvPicPr>
          <p:nvPr>
            <a:videoFile r:link="rId1"/>
            <p:extLst>
              <p:ext uri="{DAA4B4D4-6D71-4841-9C94-3DE7FCFB9230}">
                <p14:media xmlns:p14="http://schemas.microsoft.com/office/powerpoint/2010/main" r:embed="rId3">
                  <p14:trim st="7775.8914" end="63773.7251"/>
                </p14:media>
              </p:ext>
            </p:extLst>
          </p:nvPr>
        </p:nvPicPr>
        <p:blipFill>
          <a:blip r:embed="rId7"/>
          <a:stretch>
            <a:fillRect/>
          </a:stretch>
        </p:blipFill>
        <p:spPr>
          <a:xfrm>
            <a:off x="9595448" y="3024038"/>
            <a:ext cx="6819501" cy="4530438"/>
          </a:xfrm>
          <a:prstGeom prst="rect">
            <a:avLst/>
          </a:prstGeom>
        </p:spPr>
      </p:pic>
    </p:spTree>
    <p:extLst>
      <p:ext uri="{BB962C8B-B14F-4D97-AF65-F5344CB8AC3E}">
        <p14:creationId xmlns:p14="http://schemas.microsoft.com/office/powerpoint/2010/main" val="37597578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32"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video>
              <p:cMediaNode vol="80000">
                <p:cTn id="22"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6CA-AE53-306A-6765-015516918811}"/>
              </a:ext>
            </a:extLst>
          </p:cNvPr>
          <p:cNvSpPr>
            <a:spLocks noGrp="1"/>
          </p:cNvSpPr>
          <p:nvPr>
            <p:ph type="title"/>
          </p:nvPr>
        </p:nvSpPr>
        <p:spPr/>
        <p:txBody>
          <a:bodyPr/>
          <a:lstStyle/>
          <a:p>
            <a:r>
              <a:rPr lang="en-US" sz="4000" dirty="0">
                <a:latin typeface="Calibri Light"/>
                <a:cs typeface="Calibri Light"/>
              </a:rPr>
              <a:t>Reinforcement Learning: Reward Function</a:t>
            </a:r>
            <a:endParaRPr lang="de-DE" sz="4000" dirty="0"/>
          </a:p>
        </p:txBody>
      </p:sp>
      <p:sp>
        <p:nvSpPr>
          <p:cNvPr id="4" name="Footer Placeholder 3">
            <a:extLst>
              <a:ext uri="{FF2B5EF4-FFF2-40B4-BE49-F238E27FC236}">
                <a16:creationId xmlns:a16="http://schemas.microsoft.com/office/drawing/2014/main" id="{19036CC0-1C1A-DB39-8A88-3ABC981792FC}"/>
              </a:ext>
            </a:extLst>
          </p:cNvPr>
          <p:cNvSpPr>
            <a:spLocks noGrp="1"/>
          </p:cNvSpPr>
          <p:nvPr>
            <p:ph type="ftr" sz="quarter" idx="13"/>
          </p:nvPr>
        </p:nvSpPr>
        <p:spPr/>
        <p:txBody>
          <a:bodyPr/>
          <a:lstStyle/>
          <a:p>
            <a:r>
              <a:rPr lang="en-US" dirty="0"/>
              <a:t>Tim Lindenau</a:t>
            </a:r>
          </a:p>
        </p:txBody>
      </p:sp>
      <p:sp>
        <p:nvSpPr>
          <p:cNvPr id="5" name="Slide Number Placeholder 4">
            <a:extLst>
              <a:ext uri="{FF2B5EF4-FFF2-40B4-BE49-F238E27FC236}">
                <a16:creationId xmlns:a16="http://schemas.microsoft.com/office/drawing/2014/main" id="{1949F77B-EA1D-EC3B-F839-FEE83F6981D1}"/>
              </a:ext>
            </a:extLst>
          </p:cNvPr>
          <p:cNvSpPr>
            <a:spLocks noGrp="1"/>
          </p:cNvSpPr>
          <p:nvPr>
            <p:ph type="sldNum" sz="quarter" idx="14"/>
          </p:nvPr>
        </p:nvSpPr>
        <p:spPr/>
        <p:txBody>
          <a:bodyPr/>
          <a:lstStyle/>
          <a:p>
            <a:fld id="{8DAF2FF1-0F85-5948-B45D-85D15C7A6F9F}" type="slidenum">
              <a:rPr lang="en-US" smtClean="0"/>
              <a:pPr/>
              <a:t>17</a:t>
            </a:fld>
            <a:endParaRPr lang="en-US"/>
          </a:p>
        </p:txBody>
      </p:sp>
      <p:sp>
        <p:nvSpPr>
          <p:cNvPr id="9" name="TextBox 8">
            <a:extLst>
              <a:ext uri="{FF2B5EF4-FFF2-40B4-BE49-F238E27FC236}">
                <a16:creationId xmlns:a16="http://schemas.microsoft.com/office/drawing/2014/main" id="{A8928803-CE53-5F97-69C9-3D5515601FE8}"/>
              </a:ext>
            </a:extLst>
          </p:cNvPr>
          <p:cNvSpPr txBox="1"/>
          <p:nvPr/>
        </p:nvSpPr>
        <p:spPr>
          <a:xfrm>
            <a:off x="680023" y="1864293"/>
            <a:ext cx="7759015" cy="830997"/>
          </a:xfrm>
          <a:prstGeom prst="rect">
            <a:avLst/>
          </a:prstGeom>
          <a:noFill/>
        </p:spPr>
        <p:txBody>
          <a:bodyPr wrap="square" rtlCol="0">
            <a:spAutoFit/>
          </a:bodyPr>
          <a:lstStyle/>
          <a:p>
            <a:r>
              <a:rPr lang="en-US" sz="2400" b="1" dirty="0"/>
              <a:t>Key Requirements For Effective Reward Function</a:t>
            </a:r>
          </a:p>
        </p:txBody>
      </p:sp>
      <p:sp>
        <p:nvSpPr>
          <p:cNvPr id="16" name="TextBox 15">
            <a:extLst>
              <a:ext uri="{FF2B5EF4-FFF2-40B4-BE49-F238E27FC236}">
                <a16:creationId xmlns:a16="http://schemas.microsoft.com/office/drawing/2014/main" id="{47B7E395-DC1E-AB7F-71A0-7D21728E18C5}"/>
              </a:ext>
            </a:extLst>
          </p:cNvPr>
          <p:cNvSpPr txBox="1"/>
          <p:nvPr/>
        </p:nvSpPr>
        <p:spPr>
          <a:xfrm>
            <a:off x="9133805" y="3170688"/>
            <a:ext cx="7790330" cy="2831544"/>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b="1" dirty="0"/>
              <a:t>Lap time reward </a:t>
            </a:r>
            <a:r>
              <a:rPr lang="en-US" sz="2400" dirty="0"/>
              <a:t>immediately rewards fast lap time, however reward sparse only at end of successful episodes</a:t>
            </a:r>
            <a:endParaRPr lang="en-US" sz="2400" b="1" dirty="0"/>
          </a:p>
          <a:p>
            <a:pPr marL="342900" indent="-342900">
              <a:spcAft>
                <a:spcPts val="600"/>
              </a:spcAft>
              <a:buFont typeface="Arial" panose="020B0604020202020204" pitchFamily="34" charset="0"/>
              <a:buChar char="•"/>
            </a:pPr>
            <a:r>
              <a:rPr lang="en-US" sz="2400" b="1" dirty="0"/>
              <a:t>Per-time-step progress </a:t>
            </a:r>
            <a:r>
              <a:rPr lang="en-US" sz="2400" dirty="0"/>
              <a:t>towards next goal, good</a:t>
            </a:r>
            <a:r>
              <a:rPr lang="en-US" sz="2400" b="1" dirty="0"/>
              <a:t> proxy </a:t>
            </a:r>
            <a:r>
              <a:rPr lang="en-US" sz="2400" dirty="0"/>
              <a:t>reward, </a:t>
            </a:r>
            <a:r>
              <a:rPr lang="en-US" sz="2400" b="1" dirty="0"/>
              <a:t>providing dense supervision </a:t>
            </a:r>
            <a:r>
              <a:rPr lang="en-US" sz="2400" dirty="0"/>
              <a:t>at each time step</a:t>
            </a:r>
            <a:br>
              <a:rPr lang="de-DE" sz="2400" b="0" i="1" dirty="0">
                <a:latin typeface="Cambria Math" panose="02040503050406030204" pitchFamily="18" charset="0"/>
              </a:rPr>
            </a:br>
            <a:endParaRPr lang="de-DE" sz="2400" b="0" i="1" dirty="0">
              <a:latin typeface="Cambria Math" panose="02040503050406030204" pitchFamily="18" charset="0"/>
            </a:endParaRPr>
          </a:p>
          <a:p>
            <a:pPr marL="342900" indent="-342900">
              <a:spcAft>
                <a:spcPts val="600"/>
              </a:spcAft>
              <a:buFont typeface="Arial" panose="020B0604020202020204" pitchFamily="34" charset="0"/>
              <a:buChar char="•"/>
            </a:pPr>
            <a:endParaRPr lang="de-DE" sz="2400"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CA7CF97-EAA1-FA90-4927-5E8431E5BBEC}"/>
                  </a:ext>
                </a:extLst>
              </p:cNvPr>
              <p:cNvSpPr txBox="1"/>
              <p:nvPr/>
            </p:nvSpPr>
            <p:spPr>
              <a:xfrm>
                <a:off x="9761787" y="7717342"/>
                <a:ext cx="6955323" cy="491738"/>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𝑟</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𝜆</m:t>
                          </m:r>
                        </m:e>
                        <m:sub>
                          <m:r>
                            <a:rPr lang="de-DE" sz="2400" b="0" i="1" smtClean="0">
                              <a:latin typeface="Cambria Math" panose="02040503050406030204" pitchFamily="18" charset="0"/>
                            </a:rPr>
                            <m:t>𝑝𝑟𝑜𝑔</m:t>
                          </m:r>
                        </m:sub>
                      </m:sSub>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𝑟</m:t>
                          </m:r>
                        </m:e>
                        <m:sub>
                          <m:r>
                            <a:rPr lang="de-DE" sz="2400" b="0" i="1" smtClean="0">
                              <a:latin typeface="Cambria Math" panose="02040503050406030204" pitchFamily="18" charset="0"/>
                            </a:rPr>
                            <m:t>𝑝𝑟𝑜𝑔</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𝜆</m:t>
                          </m:r>
                        </m:e>
                        <m:sub>
                          <m:r>
                            <a:rPr lang="de-DE" sz="2400" b="0" i="1" smtClean="0">
                              <a:latin typeface="Cambria Math" panose="02040503050406030204" pitchFamily="18" charset="0"/>
                            </a:rPr>
                            <m:t>𝑔𝑎𝑡𝑒</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𝑟</m:t>
                          </m:r>
                        </m:e>
                        <m:sub>
                          <m:r>
                            <a:rPr lang="de-DE" sz="2400" b="0" i="1" smtClean="0">
                              <a:latin typeface="Cambria Math" panose="02040503050406030204" pitchFamily="18" charset="0"/>
                            </a:rPr>
                            <m:t>𝑔𝑎𝑡𝑒</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𝜆</m:t>
                          </m:r>
                        </m:e>
                        <m:sub>
                          <m:r>
                            <a:rPr lang="de-DE" sz="2400" b="0" i="1" smtClean="0">
                              <a:latin typeface="Cambria Math" panose="02040503050406030204" pitchFamily="18" charset="0"/>
                            </a:rPr>
                            <m:t>𝑐𝑜𝑙</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𝑟</m:t>
                          </m:r>
                        </m:e>
                        <m:sub>
                          <m:r>
                            <a:rPr lang="de-DE" sz="2400" b="0" i="1" smtClean="0">
                              <a:latin typeface="Cambria Math" panose="02040503050406030204" pitchFamily="18" charset="0"/>
                            </a:rPr>
                            <m:t>𝑐𝑜𝑙</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oMath>
                  </m:oMathPara>
                </a14:m>
                <a:endParaRPr lang="en-US" sz="2400" dirty="0"/>
              </a:p>
            </p:txBody>
          </p:sp>
        </mc:Choice>
        <mc:Fallback xmlns="">
          <p:sp>
            <p:nvSpPr>
              <p:cNvPr id="24" name="TextBox 23">
                <a:extLst>
                  <a:ext uri="{FF2B5EF4-FFF2-40B4-BE49-F238E27FC236}">
                    <a16:creationId xmlns:a16="http://schemas.microsoft.com/office/drawing/2014/main" id="{4CA7CF97-EAA1-FA90-4927-5E8431E5BBEC}"/>
                  </a:ext>
                </a:extLst>
              </p:cNvPr>
              <p:cNvSpPr txBox="1">
                <a:spLocks noRot="1" noChangeAspect="1" noMove="1" noResize="1" noEditPoints="1" noAdjustHandles="1" noChangeArrowheads="1" noChangeShapeType="1" noTextEdit="1"/>
              </p:cNvSpPr>
              <p:nvPr/>
            </p:nvSpPr>
            <p:spPr>
              <a:xfrm>
                <a:off x="9761787" y="7717342"/>
                <a:ext cx="6955323" cy="491738"/>
              </a:xfrm>
              <a:prstGeom prst="rect">
                <a:avLst/>
              </a:prstGeom>
              <a:blipFill>
                <a:blip r:embed="rId4"/>
                <a:stretch>
                  <a:fillRect b="-9756"/>
                </a:stretch>
              </a:blipFill>
              <a:ln>
                <a:solidFill>
                  <a:srgbClr val="FF0000"/>
                </a:solidFill>
              </a:ln>
            </p:spPr>
            <p:txBody>
              <a:bodyPr/>
              <a:lstStyle/>
              <a:p>
                <a:r>
                  <a:rPr lang="en-US">
                    <a:noFill/>
                  </a:rPr>
                  <a:t> </a:t>
                </a:r>
              </a:p>
            </p:txBody>
          </p:sp>
        </mc:Fallback>
      </mc:AlternateContent>
      <p:sp>
        <p:nvSpPr>
          <p:cNvPr id="6" name="Oval 5">
            <a:extLst>
              <a:ext uri="{FF2B5EF4-FFF2-40B4-BE49-F238E27FC236}">
                <a16:creationId xmlns:a16="http://schemas.microsoft.com/office/drawing/2014/main" id="{1BC9CBB1-504C-EC2B-9AA5-673EF35ABA0B}"/>
              </a:ext>
            </a:extLst>
          </p:cNvPr>
          <p:cNvSpPr/>
          <p:nvPr/>
        </p:nvSpPr>
        <p:spPr bwMode="auto">
          <a:xfrm>
            <a:off x="883302" y="3803146"/>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1</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7" name="TextBox 6">
            <a:extLst>
              <a:ext uri="{FF2B5EF4-FFF2-40B4-BE49-F238E27FC236}">
                <a16:creationId xmlns:a16="http://schemas.microsoft.com/office/drawing/2014/main" id="{F04872F0-84D9-B43C-8C7E-39612120B9D0}"/>
              </a:ext>
            </a:extLst>
          </p:cNvPr>
          <p:cNvSpPr txBox="1"/>
          <p:nvPr/>
        </p:nvSpPr>
        <p:spPr>
          <a:xfrm>
            <a:off x="1698175" y="3676896"/>
            <a:ext cx="6008915" cy="830997"/>
          </a:xfrm>
          <a:prstGeom prst="rect">
            <a:avLst/>
          </a:prstGeom>
          <a:noFill/>
        </p:spPr>
        <p:txBody>
          <a:bodyPr wrap="square" rtlCol="0">
            <a:spAutoFit/>
          </a:bodyPr>
          <a:lstStyle/>
          <a:p>
            <a:r>
              <a:rPr lang="en-US" sz="2400" b="1" dirty="0"/>
              <a:t>Alignment</a:t>
            </a:r>
            <a:r>
              <a:rPr lang="en-US" sz="2400" dirty="0"/>
              <a:t> with goal of </a:t>
            </a:r>
            <a:r>
              <a:rPr lang="en-US" sz="2400" b="1" dirty="0"/>
              <a:t>drone racing</a:t>
            </a:r>
            <a:r>
              <a:rPr lang="en-US" sz="2400" dirty="0"/>
              <a:t>, i.e., finishing track in minimum time</a:t>
            </a:r>
          </a:p>
        </p:txBody>
      </p:sp>
      <p:sp>
        <p:nvSpPr>
          <p:cNvPr id="10" name="Oval 9">
            <a:extLst>
              <a:ext uri="{FF2B5EF4-FFF2-40B4-BE49-F238E27FC236}">
                <a16:creationId xmlns:a16="http://schemas.microsoft.com/office/drawing/2014/main" id="{EA24ED1C-5615-4A7A-01D9-6A7AA9261D95}"/>
              </a:ext>
            </a:extLst>
          </p:cNvPr>
          <p:cNvSpPr/>
          <p:nvPr/>
        </p:nvSpPr>
        <p:spPr bwMode="auto">
          <a:xfrm>
            <a:off x="883302" y="6030461"/>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2</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1" name="TextBox 10">
            <a:extLst>
              <a:ext uri="{FF2B5EF4-FFF2-40B4-BE49-F238E27FC236}">
                <a16:creationId xmlns:a16="http://schemas.microsoft.com/office/drawing/2014/main" id="{30BCAFD0-F389-989B-3A97-88051A27CA80}"/>
              </a:ext>
            </a:extLst>
          </p:cNvPr>
          <p:cNvSpPr txBox="1"/>
          <p:nvPr/>
        </p:nvSpPr>
        <p:spPr>
          <a:xfrm>
            <a:off x="1698175" y="5904211"/>
            <a:ext cx="6008915" cy="830997"/>
          </a:xfrm>
          <a:prstGeom prst="rect">
            <a:avLst/>
          </a:prstGeom>
          <a:noFill/>
        </p:spPr>
        <p:txBody>
          <a:bodyPr wrap="square" rtlCol="0">
            <a:spAutoFit/>
          </a:bodyPr>
          <a:lstStyle/>
          <a:p>
            <a:r>
              <a:rPr lang="en-US" sz="2400" b="1" dirty="0"/>
              <a:t>Dense supervision </a:t>
            </a:r>
            <a:r>
              <a:rPr lang="en-US" sz="2400" dirty="0"/>
              <a:t>at each time-step to simplify information gain of learning algorithm</a:t>
            </a:r>
          </a:p>
        </p:txBody>
      </p:sp>
      <p:sp>
        <p:nvSpPr>
          <p:cNvPr id="12" name="Triangle 11">
            <a:extLst>
              <a:ext uri="{FF2B5EF4-FFF2-40B4-BE49-F238E27FC236}">
                <a16:creationId xmlns:a16="http://schemas.microsoft.com/office/drawing/2014/main" id="{EEBC7B35-99E5-5D45-DA1D-588A6C9B4487}"/>
              </a:ext>
            </a:extLst>
          </p:cNvPr>
          <p:cNvSpPr/>
          <p:nvPr/>
        </p:nvSpPr>
        <p:spPr bwMode="auto">
          <a:xfrm rot="5400000">
            <a:off x="5348971" y="5274908"/>
            <a:ext cx="6550090" cy="261257"/>
          </a:xfrm>
          <a:prstGeom prst="triangle">
            <a:avLst/>
          </a:prstGeom>
          <a:solidFill>
            <a:schemeClr val="bg2">
              <a:lumMod val="75000"/>
            </a:schemeClr>
          </a:solidFill>
          <a:ln w="25400"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DCD48B3-1076-FF49-7186-E8390D684B85}"/>
                  </a:ext>
                </a:extLst>
              </p:cNvPr>
              <p:cNvSpPr txBox="1"/>
              <p:nvPr/>
            </p:nvSpPr>
            <p:spPr>
              <a:xfrm>
                <a:off x="9761787" y="5434272"/>
                <a:ext cx="6955323" cy="491738"/>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400" i="1">
                              <a:latin typeface="Cambria Math" panose="02040503050406030204" pitchFamily="18" charset="0"/>
                            </a:rPr>
                          </m:ctrlPr>
                        </m:sSubPr>
                        <m:e>
                          <m:r>
                            <a:rPr lang="de-DE" sz="2400" i="1">
                              <a:latin typeface="Cambria Math" panose="02040503050406030204" pitchFamily="18" charset="0"/>
                            </a:rPr>
                            <m:t>𝑟</m:t>
                          </m:r>
                        </m:e>
                        <m:sub>
                          <m:r>
                            <a:rPr lang="de-DE" sz="2400" i="1">
                              <a:latin typeface="Cambria Math" panose="02040503050406030204" pitchFamily="18" charset="0"/>
                            </a:rPr>
                            <m:t>𝑝𝑟𝑜𝑔</m:t>
                          </m:r>
                        </m:sub>
                      </m:sSub>
                      <m:d>
                        <m:dPr>
                          <m:ctrlPr>
                            <a:rPr lang="de-DE" sz="2400" i="1">
                              <a:latin typeface="Cambria Math" panose="02040503050406030204" pitchFamily="18" charset="0"/>
                            </a:rPr>
                          </m:ctrlPr>
                        </m:dPr>
                        <m:e>
                          <m:r>
                            <a:rPr lang="de-DE" sz="2400" i="1">
                              <a:latin typeface="Cambria Math" panose="02040503050406030204" pitchFamily="18" charset="0"/>
                            </a:rPr>
                            <m:t>𝑡</m:t>
                          </m:r>
                        </m:e>
                      </m:d>
                      <m:r>
                        <a:rPr lang="de-DE" sz="2400" i="1">
                          <a:latin typeface="Cambria Math" panose="02040503050406030204" pitchFamily="18" charset="0"/>
                        </a:rPr>
                        <m:t>=</m:t>
                      </m:r>
                      <m:sSub>
                        <m:sSubPr>
                          <m:ctrlPr>
                            <a:rPr lang="de-DE" sz="2400" i="1">
                              <a:latin typeface="Cambria Math" panose="02040503050406030204" pitchFamily="18" charset="0"/>
                            </a:rPr>
                          </m:ctrlPr>
                        </m:sSubPr>
                        <m:e>
                          <m:d>
                            <m:dPr>
                              <m:begChr m:val="‖"/>
                              <m:endChr m:val="‖"/>
                              <m:ctrlPr>
                                <a:rPr lang="de-DE" sz="2400" i="1">
                                  <a:latin typeface="Cambria Math" panose="02040503050406030204" pitchFamily="18" charset="0"/>
                                </a:rPr>
                              </m:ctrlPr>
                            </m:dPr>
                            <m:e>
                              <m:r>
                                <a:rPr lang="de-DE" sz="2400" b="1" i="1">
                                  <a:latin typeface="Cambria Math" panose="02040503050406030204" pitchFamily="18" charset="0"/>
                                </a:rPr>
                                <m:t>𝒙</m:t>
                              </m:r>
                              <m:d>
                                <m:dPr>
                                  <m:ctrlPr>
                                    <a:rPr lang="de-DE" sz="2400" i="1">
                                      <a:latin typeface="Cambria Math" panose="02040503050406030204" pitchFamily="18" charset="0"/>
                                    </a:rPr>
                                  </m:ctrlPr>
                                </m:dPr>
                                <m:e>
                                  <m:r>
                                    <a:rPr lang="de-DE" sz="2400" i="1">
                                      <a:latin typeface="Cambria Math" panose="02040503050406030204" pitchFamily="18" charset="0"/>
                                    </a:rPr>
                                    <m:t>𝑡</m:t>
                                  </m:r>
                                  <m:r>
                                    <a:rPr lang="de-DE" sz="2400" i="1">
                                      <a:latin typeface="Cambria Math" panose="02040503050406030204" pitchFamily="18" charset="0"/>
                                    </a:rPr>
                                    <m:t>−1</m:t>
                                  </m:r>
                                </m:e>
                              </m:d>
                              <m:r>
                                <a:rPr lang="de-DE" sz="2400" i="1">
                                  <a:latin typeface="Cambria Math" panose="02040503050406030204" pitchFamily="18" charset="0"/>
                                </a:rPr>
                                <m:t>−</m:t>
                              </m:r>
                              <m:r>
                                <a:rPr lang="de-DE" sz="2400" b="1" i="1">
                                  <a:latin typeface="Cambria Math" panose="02040503050406030204" pitchFamily="18" charset="0"/>
                                </a:rPr>
                                <m:t>𝒈</m:t>
                              </m:r>
                            </m:e>
                          </m:d>
                        </m:e>
                        <m:sub>
                          <m:r>
                            <a:rPr lang="de-DE" sz="2400" i="1">
                              <a:latin typeface="Cambria Math" panose="02040503050406030204" pitchFamily="18" charset="0"/>
                            </a:rPr>
                            <m:t>2</m:t>
                          </m:r>
                        </m:sub>
                      </m:sSub>
                      <m:r>
                        <a:rPr lang="de-DE" sz="2400" i="1">
                          <a:latin typeface="Cambria Math" panose="02040503050406030204" pitchFamily="18" charset="0"/>
                        </a:rPr>
                        <m:t>−</m:t>
                      </m:r>
                      <m:sSub>
                        <m:sSubPr>
                          <m:ctrlPr>
                            <a:rPr lang="de-DE" sz="2400" i="1">
                              <a:latin typeface="Cambria Math" panose="02040503050406030204" pitchFamily="18" charset="0"/>
                            </a:rPr>
                          </m:ctrlPr>
                        </m:sSubPr>
                        <m:e>
                          <m:d>
                            <m:dPr>
                              <m:begChr m:val="‖"/>
                              <m:endChr m:val="‖"/>
                              <m:ctrlPr>
                                <a:rPr lang="de-DE" sz="2400" i="1">
                                  <a:latin typeface="Cambria Math" panose="02040503050406030204" pitchFamily="18" charset="0"/>
                                </a:rPr>
                              </m:ctrlPr>
                            </m:dPr>
                            <m:e>
                              <m:r>
                                <a:rPr lang="de-DE" sz="2400" b="1" i="1">
                                  <a:latin typeface="Cambria Math" panose="02040503050406030204" pitchFamily="18" charset="0"/>
                                </a:rPr>
                                <m:t>𝒙</m:t>
                              </m:r>
                              <m:d>
                                <m:dPr>
                                  <m:ctrlPr>
                                    <a:rPr lang="de-DE" sz="2400" i="1">
                                      <a:latin typeface="Cambria Math" panose="02040503050406030204" pitchFamily="18" charset="0"/>
                                    </a:rPr>
                                  </m:ctrlPr>
                                </m:dPr>
                                <m:e>
                                  <m:r>
                                    <a:rPr lang="de-DE" sz="2400" i="1">
                                      <a:latin typeface="Cambria Math" panose="02040503050406030204" pitchFamily="18" charset="0"/>
                                    </a:rPr>
                                    <m:t>𝑡</m:t>
                                  </m:r>
                                </m:e>
                              </m:d>
                              <m:r>
                                <a:rPr lang="de-DE" sz="2400" i="1">
                                  <a:latin typeface="Cambria Math" panose="02040503050406030204" pitchFamily="18" charset="0"/>
                                </a:rPr>
                                <m:t>−</m:t>
                              </m:r>
                              <m:r>
                                <a:rPr lang="de-DE" sz="2400" b="1" i="1">
                                  <a:latin typeface="Cambria Math" panose="02040503050406030204" pitchFamily="18" charset="0"/>
                                </a:rPr>
                                <m:t>𝒈</m:t>
                              </m:r>
                            </m:e>
                          </m:d>
                        </m:e>
                        <m:sub>
                          <m:r>
                            <a:rPr lang="de-DE" sz="2400" i="1">
                              <a:latin typeface="Cambria Math" panose="02040503050406030204" pitchFamily="18" charset="0"/>
                            </a:rPr>
                            <m:t>2</m:t>
                          </m:r>
                        </m:sub>
                      </m:sSub>
                    </m:oMath>
                  </m:oMathPara>
                </a14:m>
                <a:endParaRPr lang="en-US" sz="2400" dirty="0"/>
              </a:p>
            </p:txBody>
          </p:sp>
        </mc:Choice>
        <mc:Fallback xmlns="">
          <p:sp>
            <p:nvSpPr>
              <p:cNvPr id="13" name="TextBox 12">
                <a:extLst>
                  <a:ext uri="{FF2B5EF4-FFF2-40B4-BE49-F238E27FC236}">
                    <a16:creationId xmlns:a16="http://schemas.microsoft.com/office/drawing/2014/main" id="{CDCD48B3-1076-FF49-7186-E8390D684B85}"/>
                  </a:ext>
                </a:extLst>
              </p:cNvPr>
              <p:cNvSpPr txBox="1">
                <a:spLocks noRot="1" noChangeAspect="1" noMove="1" noResize="1" noEditPoints="1" noAdjustHandles="1" noChangeArrowheads="1" noChangeShapeType="1" noTextEdit="1"/>
              </p:cNvSpPr>
              <p:nvPr/>
            </p:nvSpPr>
            <p:spPr>
              <a:xfrm>
                <a:off x="9761787" y="5434272"/>
                <a:ext cx="6955323" cy="491738"/>
              </a:xfrm>
              <a:prstGeom prst="rect">
                <a:avLst/>
              </a:prstGeom>
              <a:blipFill>
                <a:blip r:embed="rId5"/>
                <a:stretch>
                  <a:fillRect b="-4878"/>
                </a:stretch>
              </a:blipFill>
              <a:ln>
                <a:solidFill>
                  <a:srgbClr val="FF0000"/>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E2A47DD6-0586-9AF5-F90C-091C67A6802B}"/>
              </a:ext>
            </a:extLst>
          </p:cNvPr>
          <p:cNvSpPr txBox="1"/>
          <p:nvPr/>
        </p:nvSpPr>
        <p:spPr>
          <a:xfrm>
            <a:off x="9133805" y="6718150"/>
            <a:ext cx="7580376" cy="830997"/>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sz="2400" b="1" dirty="0"/>
              <a:t>Total reward function</a:t>
            </a:r>
            <a:r>
              <a:rPr lang="en-US" sz="2400" dirty="0"/>
              <a:t> completed with binary gate-pass, and collision reward</a:t>
            </a:r>
            <a:endParaRPr lang="en-US" sz="2400" b="1" dirty="0"/>
          </a:p>
        </p:txBody>
      </p:sp>
      <p:sp>
        <p:nvSpPr>
          <p:cNvPr id="17" name="TextBox 16">
            <a:extLst>
              <a:ext uri="{FF2B5EF4-FFF2-40B4-BE49-F238E27FC236}">
                <a16:creationId xmlns:a16="http://schemas.microsoft.com/office/drawing/2014/main" id="{60AA1A1C-BCA8-57A8-E573-4905AF49B5A9}"/>
              </a:ext>
            </a:extLst>
          </p:cNvPr>
          <p:cNvSpPr txBox="1"/>
          <p:nvPr/>
        </p:nvSpPr>
        <p:spPr>
          <a:xfrm>
            <a:off x="9000481" y="1679627"/>
            <a:ext cx="7759015" cy="830997"/>
          </a:xfrm>
          <a:prstGeom prst="rect">
            <a:avLst/>
          </a:prstGeom>
          <a:noFill/>
        </p:spPr>
        <p:txBody>
          <a:bodyPr wrap="square" rtlCol="0">
            <a:spAutoFit/>
          </a:bodyPr>
          <a:lstStyle/>
          <a:p>
            <a:r>
              <a:rPr lang="en-US" sz="2400" b="1" dirty="0"/>
              <a:t>Path progress provides dense proxy reward for minimizing lap times</a:t>
            </a:r>
          </a:p>
        </p:txBody>
      </p:sp>
    </p:spTree>
    <p:extLst>
      <p:ext uri="{BB962C8B-B14F-4D97-AF65-F5344CB8AC3E}">
        <p14:creationId xmlns:p14="http://schemas.microsoft.com/office/powerpoint/2010/main" val="317422484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6CA-AE53-306A-6765-015516918811}"/>
              </a:ext>
            </a:extLst>
          </p:cNvPr>
          <p:cNvSpPr>
            <a:spLocks noGrp="1"/>
          </p:cNvSpPr>
          <p:nvPr>
            <p:ph type="title"/>
          </p:nvPr>
        </p:nvSpPr>
        <p:spPr/>
        <p:txBody>
          <a:bodyPr/>
          <a:lstStyle/>
          <a:p>
            <a:r>
              <a:rPr lang="en-US" sz="4000" dirty="0">
                <a:latin typeface="Calibri Light"/>
                <a:cs typeface="Calibri Light"/>
              </a:rPr>
              <a:t>The Challenge – Autonomous Drone Racing In Uncertain Environments</a:t>
            </a:r>
            <a:endParaRPr lang="de-DE" sz="4000" dirty="0"/>
          </a:p>
        </p:txBody>
      </p:sp>
      <p:sp>
        <p:nvSpPr>
          <p:cNvPr id="4" name="Footer Placeholder 3">
            <a:extLst>
              <a:ext uri="{FF2B5EF4-FFF2-40B4-BE49-F238E27FC236}">
                <a16:creationId xmlns:a16="http://schemas.microsoft.com/office/drawing/2014/main" id="{19036CC0-1C1A-DB39-8A88-3ABC981792FC}"/>
              </a:ext>
            </a:extLst>
          </p:cNvPr>
          <p:cNvSpPr>
            <a:spLocks noGrp="1"/>
          </p:cNvSpPr>
          <p:nvPr>
            <p:ph type="ftr" sz="quarter" idx="13"/>
          </p:nvPr>
        </p:nvSpPr>
        <p:spPr/>
        <p:txBody>
          <a:bodyPr/>
          <a:lstStyle/>
          <a:p>
            <a:r>
              <a:rPr lang="en-US" dirty="0"/>
              <a:t>Tim Lindenau</a:t>
            </a:r>
          </a:p>
        </p:txBody>
      </p:sp>
      <p:sp>
        <p:nvSpPr>
          <p:cNvPr id="5" name="Slide Number Placeholder 4">
            <a:extLst>
              <a:ext uri="{FF2B5EF4-FFF2-40B4-BE49-F238E27FC236}">
                <a16:creationId xmlns:a16="http://schemas.microsoft.com/office/drawing/2014/main" id="{1949F77B-EA1D-EC3B-F839-FEE83F6981D1}"/>
              </a:ext>
            </a:extLst>
          </p:cNvPr>
          <p:cNvSpPr>
            <a:spLocks noGrp="1"/>
          </p:cNvSpPr>
          <p:nvPr>
            <p:ph type="sldNum" sz="quarter" idx="14"/>
          </p:nvPr>
        </p:nvSpPr>
        <p:spPr/>
        <p:txBody>
          <a:bodyPr/>
          <a:lstStyle/>
          <a:p>
            <a:fld id="{8DAF2FF1-0F85-5948-B45D-85D15C7A6F9F}" type="slidenum">
              <a:rPr lang="en-US" smtClean="0"/>
              <a:pPr/>
              <a:t>2</a:t>
            </a:fld>
            <a:endParaRPr lang="en-US"/>
          </a:p>
        </p:txBody>
      </p:sp>
      <p:sp>
        <p:nvSpPr>
          <p:cNvPr id="9" name="TextBox 8">
            <a:extLst>
              <a:ext uri="{FF2B5EF4-FFF2-40B4-BE49-F238E27FC236}">
                <a16:creationId xmlns:a16="http://schemas.microsoft.com/office/drawing/2014/main" id="{7E151B6C-059D-BE1B-D39F-4D212E0F21D7}"/>
              </a:ext>
            </a:extLst>
          </p:cNvPr>
          <p:cNvSpPr txBox="1"/>
          <p:nvPr/>
        </p:nvSpPr>
        <p:spPr>
          <a:xfrm>
            <a:off x="1195528" y="2757735"/>
            <a:ext cx="7069241" cy="4298613"/>
          </a:xfrm>
          <a:prstGeom prst="rect">
            <a:avLst/>
          </a:prstGeom>
          <a:noFill/>
        </p:spPr>
        <p:txBody>
          <a:bodyPr wrap="square" lIns="91440" tIns="45720" rIns="91440" bIns="45720" rtlCol="0" anchor="t">
            <a:spAutoFit/>
          </a:bodyPr>
          <a:lstStyle/>
          <a:p>
            <a:pPr>
              <a:lnSpc>
                <a:spcPts val="3800"/>
              </a:lnSpc>
              <a:spcAft>
                <a:spcPts val="1200"/>
              </a:spcAft>
            </a:pPr>
            <a:r>
              <a:rPr lang="en-US" sz="3200" b="1" dirty="0">
                <a:solidFill>
                  <a:srgbClr val="7AB51D"/>
                </a:solidFill>
                <a:latin typeface="Calibri Light"/>
                <a:ea typeface="ヒラギノ明朝 ProN W3"/>
                <a:cs typeface="Calibri Light"/>
              </a:rPr>
              <a:t>Goal: </a:t>
            </a:r>
            <a:r>
              <a:rPr lang="en-US" sz="3200" dirty="0">
                <a:latin typeface="Calibri Light"/>
                <a:ea typeface="ヒラギノ明朝 ProN W3"/>
                <a:cs typeface="Calibri Light"/>
              </a:rPr>
              <a:t>Developing high level controller to safely slalom through a set of gates in the shortest time possible</a:t>
            </a:r>
          </a:p>
          <a:p>
            <a:pPr>
              <a:lnSpc>
                <a:spcPts val="3800"/>
              </a:lnSpc>
              <a:spcAft>
                <a:spcPts val="1200"/>
              </a:spcAft>
            </a:pPr>
            <a:endParaRPr lang="en-US" sz="3200" b="1" dirty="0">
              <a:latin typeface="Calibri Light"/>
              <a:ea typeface="ヒラギノ明朝 ProN W3"/>
              <a:cs typeface="Calibri Light"/>
            </a:endParaRPr>
          </a:p>
          <a:p>
            <a:pPr>
              <a:lnSpc>
                <a:spcPts val="3800"/>
              </a:lnSpc>
              <a:spcAft>
                <a:spcPts val="1200"/>
              </a:spcAft>
            </a:pPr>
            <a:r>
              <a:rPr lang="en-US" sz="3200" b="1" dirty="0">
                <a:solidFill>
                  <a:srgbClr val="7AB51D"/>
                </a:solidFill>
                <a:latin typeface="Calibri Light"/>
                <a:ea typeface="ヒラギノ明朝 ProN W3"/>
                <a:cs typeface="Calibri Light"/>
              </a:rPr>
              <a:t>Challenge: </a:t>
            </a:r>
            <a:r>
              <a:rPr lang="en-US" sz="3200" dirty="0">
                <a:solidFill>
                  <a:schemeClr val="tx1"/>
                </a:solidFill>
                <a:latin typeface="Calibri Light"/>
                <a:ea typeface="ヒラギノ明朝 ProN W3"/>
                <a:cs typeface="Calibri Light"/>
              </a:rPr>
              <a:t>Uncertainties in the position of gates and obstacles require within-fight updates as true gate position only becomes available shortly before passing</a:t>
            </a:r>
            <a:r>
              <a:rPr lang="en-US" sz="3200" b="1" dirty="0">
                <a:solidFill>
                  <a:srgbClr val="7AB51D"/>
                </a:solidFill>
                <a:latin typeface="Calibri Light"/>
                <a:ea typeface="ヒラギノ明朝 ProN W3"/>
                <a:cs typeface="Calibri Light"/>
              </a:rPr>
              <a:t> </a:t>
            </a:r>
            <a:r>
              <a:rPr lang="en-US" sz="3200" dirty="0">
                <a:solidFill>
                  <a:srgbClr val="7AB51D"/>
                </a:solidFill>
                <a:latin typeface="Calibri Light"/>
                <a:ea typeface="ヒラギノ明朝 ProN W3"/>
                <a:cs typeface="Calibri Light"/>
              </a:rPr>
              <a:t> </a:t>
            </a:r>
            <a:r>
              <a:rPr lang="en-US" sz="3200" b="1" dirty="0">
                <a:solidFill>
                  <a:srgbClr val="7AB51D"/>
                </a:solidFill>
                <a:latin typeface="Calibri Light"/>
                <a:ea typeface="ヒラギノ明朝 ProN W3"/>
                <a:cs typeface="Calibri Light"/>
              </a:rPr>
              <a:t> </a:t>
            </a:r>
          </a:p>
        </p:txBody>
      </p:sp>
      <p:pic>
        <p:nvPicPr>
          <p:cNvPr id="3" name="Picture 2">
            <a:extLst>
              <a:ext uri="{FF2B5EF4-FFF2-40B4-BE49-F238E27FC236}">
                <a16:creationId xmlns:a16="http://schemas.microsoft.com/office/drawing/2014/main" id="{6A10CA38-C964-4AE2-F9C5-4C650B000066}"/>
              </a:ext>
            </a:extLst>
          </p:cNvPr>
          <p:cNvPicPr>
            <a:picLocks noChangeAspect="1"/>
          </p:cNvPicPr>
          <p:nvPr/>
        </p:nvPicPr>
        <p:blipFill rotWithShape="1">
          <a:blip r:embed="rId3"/>
          <a:srcRect l="12356" t="8593" r="11209" b="10041"/>
          <a:stretch/>
        </p:blipFill>
        <p:spPr>
          <a:xfrm>
            <a:off x="10238288" y="3132085"/>
            <a:ext cx="5781295" cy="3681954"/>
          </a:xfrm>
          <a:prstGeom prst="rect">
            <a:avLst/>
          </a:prstGeom>
        </p:spPr>
      </p:pic>
    </p:spTree>
    <p:extLst>
      <p:ext uri="{BB962C8B-B14F-4D97-AF65-F5344CB8AC3E}">
        <p14:creationId xmlns:p14="http://schemas.microsoft.com/office/powerpoint/2010/main" val="277767336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52A6-14EA-F283-B10E-A6B022A4B838}"/>
              </a:ext>
            </a:extLst>
          </p:cNvPr>
          <p:cNvSpPr>
            <a:spLocks noGrp="1"/>
          </p:cNvSpPr>
          <p:nvPr>
            <p:ph type="title"/>
          </p:nvPr>
        </p:nvSpPr>
        <p:spPr/>
        <p:txBody>
          <a:bodyPr/>
          <a:lstStyle/>
          <a:p>
            <a:r>
              <a:rPr lang="en-US" sz="4000" dirty="0">
                <a:latin typeface="Calibri Light"/>
                <a:cs typeface="Calibri Light"/>
              </a:rPr>
              <a:t>Two Possible Approaches: Optimization and Reinforcement Learning</a:t>
            </a:r>
            <a:endParaRPr lang="en-US" sz="4000" dirty="0"/>
          </a:p>
        </p:txBody>
      </p:sp>
      <p:sp>
        <p:nvSpPr>
          <p:cNvPr id="5" name="Slide Number Placeholder 4">
            <a:extLst>
              <a:ext uri="{FF2B5EF4-FFF2-40B4-BE49-F238E27FC236}">
                <a16:creationId xmlns:a16="http://schemas.microsoft.com/office/drawing/2014/main" id="{34E660B9-5BF6-2AB4-AC6C-E2D179600FEC}"/>
              </a:ext>
            </a:extLst>
          </p:cNvPr>
          <p:cNvSpPr>
            <a:spLocks noGrp="1"/>
          </p:cNvSpPr>
          <p:nvPr>
            <p:ph type="sldNum" sz="quarter" idx="14"/>
          </p:nvPr>
        </p:nvSpPr>
        <p:spPr/>
        <p:txBody>
          <a:bodyPr/>
          <a:lstStyle/>
          <a:p>
            <a:fld id="{8DAF2FF1-0F85-5948-B45D-85D15C7A6F9F}" type="slidenum">
              <a:rPr lang="en-US" smtClean="0"/>
              <a:pPr/>
              <a:t>3</a:t>
            </a:fld>
            <a:endParaRPr lang="en-US"/>
          </a:p>
        </p:txBody>
      </p:sp>
      <p:pic>
        <p:nvPicPr>
          <p:cNvPr id="3" name="Picture 2">
            <a:extLst>
              <a:ext uri="{FF2B5EF4-FFF2-40B4-BE49-F238E27FC236}">
                <a16:creationId xmlns:a16="http://schemas.microsoft.com/office/drawing/2014/main" id="{75A78D9E-6568-94F2-2956-B7680F553D5A}"/>
              </a:ext>
            </a:extLst>
          </p:cNvPr>
          <p:cNvPicPr>
            <a:picLocks noChangeAspect="1"/>
          </p:cNvPicPr>
          <p:nvPr/>
        </p:nvPicPr>
        <p:blipFill rotWithShape="1">
          <a:blip r:embed="rId3"/>
          <a:srcRect t="812" b="955"/>
          <a:stretch/>
        </p:blipFill>
        <p:spPr>
          <a:xfrm>
            <a:off x="790163" y="3344915"/>
            <a:ext cx="7006315" cy="3924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CF9C5867-8D5B-40B8-B79F-C0776C7A423E}"/>
              </a:ext>
            </a:extLst>
          </p:cNvPr>
          <p:cNvPicPr>
            <a:picLocks noChangeAspect="1"/>
          </p:cNvPicPr>
          <p:nvPr/>
        </p:nvPicPr>
        <p:blipFill>
          <a:blip r:embed="rId4"/>
          <a:stretch>
            <a:fillRect/>
          </a:stretch>
        </p:blipFill>
        <p:spPr>
          <a:xfrm>
            <a:off x="9514282" y="3344915"/>
            <a:ext cx="6965101" cy="3924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1B9A9574-37AC-D50E-3241-2CA79D639643}"/>
              </a:ext>
            </a:extLst>
          </p:cNvPr>
          <p:cNvSpPr txBox="1"/>
          <p:nvPr/>
        </p:nvSpPr>
        <p:spPr>
          <a:xfrm>
            <a:off x="1212056" y="2419528"/>
            <a:ext cx="6246019" cy="461665"/>
          </a:xfrm>
          <a:prstGeom prst="rect">
            <a:avLst/>
          </a:prstGeom>
          <a:noFill/>
        </p:spPr>
        <p:txBody>
          <a:bodyPr wrap="square" rtlCol="0">
            <a:spAutoFit/>
          </a:bodyPr>
          <a:lstStyle/>
          <a:p>
            <a:pPr algn="ctr"/>
            <a:r>
              <a:rPr lang="en-US" sz="2400" b="1" dirty="0"/>
              <a:t>Approach 1: Optimization</a:t>
            </a:r>
          </a:p>
        </p:txBody>
      </p:sp>
      <p:sp>
        <p:nvSpPr>
          <p:cNvPr id="11" name="TextBox 10">
            <a:extLst>
              <a:ext uri="{FF2B5EF4-FFF2-40B4-BE49-F238E27FC236}">
                <a16:creationId xmlns:a16="http://schemas.microsoft.com/office/drawing/2014/main" id="{0F7DE731-836A-4A0B-0E66-C77D92350055}"/>
              </a:ext>
            </a:extLst>
          </p:cNvPr>
          <p:cNvSpPr txBox="1"/>
          <p:nvPr/>
        </p:nvSpPr>
        <p:spPr>
          <a:xfrm>
            <a:off x="9882188" y="2419528"/>
            <a:ext cx="6246019" cy="461665"/>
          </a:xfrm>
          <a:prstGeom prst="rect">
            <a:avLst/>
          </a:prstGeom>
          <a:noFill/>
        </p:spPr>
        <p:txBody>
          <a:bodyPr wrap="square" rtlCol="0">
            <a:spAutoFit/>
          </a:bodyPr>
          <a:lstStyle/>
          <a:p>
            <a:pPr algn="ctr"/>
            <a:r>
              <a:rPr lang="en-US" sz="2400" b="1" dirty="0"/>
              <a:t>Approach 2: Reinforcement Learning</a:t>
            </a:r>
          </a:p>
        </p:txBody>
      </p:sp>
      <p:sp>
        <p:nvSpPr>
          <p:cNvPr id="9" name="Footer Placeholder 3">
            <a:extLst>
              <a:ext uri="{FF2B5EF4-FFF2-40B4-BE49-F238E27FC236}">
                <a16:creationId xmlns:a16="http://schemas.microsoft.com/office/drawing/2014/main" id="{5CF68949-0F5B-0426-5B32-784A72F3DFD0}"/>
              </a:ext>
            </a:extLst>
          </p:cNvPr>
          <p:cNvSpPr>
            <a:spLocks noGrp="1"/>
          </p:cNvSpPr>
          <p:nvPr>
            <p:ph type="ftr" sz="quarter" idx="13"/>
          </p:nvPr>
        </p:nvSpPr>
        <p:spPr>
          <a:xfrm>
            <a:off x="5963440" y="9086110"/>
            <a:ext cx="5490801" cy="348177"/>
          </a:xfrm>
        </p:spPr>
        <p:txBody>
          <a:bodyPr/>
          <a:lstStyle/>
          <a:p>
            <a:r>
              <a:rPr lang="en-US" dirty="0"/>
              <a:t>Tim Lindenau</a:t>
            </a:r>
          </a:p>
        </p:txBody>
      </p:sp>
    </p:spTree>
    <p:extLst>
      <p:ext uri="{BB962C8B-B14F-4D97-AF65-F5344CB8AC3E}">
        <p14:creationId xmlns:p14="http://schemas.microsoft.com/office/powerpoint/2010/main" val="427649329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52A6-14EA-F283-B10E-A6B022A4B838}"/>
              </a:ext>
            </a:extLst>
          </p:cNvPr>
          <p:cNvSpPr>
            <a:spLocks noGrp="1"/>
          </p:cNvSpPr>
          <p:nvPr>
            <p:ph type="title"/>
          </p:nvPr>
        </p:nvSpPr>
        <p:spPr/>
        <p:txBody>
          <a:bodyPr/>
          <a:lstStyle/>
          <a:p>
            <a:r>
              <a:rPr lang="en-US" sz="4000" dirty="0">
                <a:latin typeface="Calibri Light"/>
                <a:cs typeface="Calibri Light"/>
              </a:rPr>
              <a:t>Two Possible Approaches: Optimization and Reinforcement Learning</a:t>
            </a:r>
            <a:endParaRPr lang="en-US" sz="4000" dirty="0"/>
          </a:p>
        </p:txBody>
      </p:sp>
      <p:sp>
        <p:nvSpPr>
          <p:cNvPr id="5" name="Slide Number Placeholder 4">
            <a:extLst>
              <a:ext uri="{FF2B5EF4-FFF2-40B4-BE49-F238E27FC236}">
                <a16:creationId xmlns:a16="http://schemas.microsoft.com/office/drawing/2014/main" id="{34E660B9-5BF6-2AB4-AC6C-E2D179600FEC}"/>
              </a:ext>
            </a:extLst>
          </p:cNvPr>
          <p:cNvSpPr>
            <a:spLocks noGrp="1"/>
          </p:cNvSpPr>
          <p:nvPr>
            <p:ph type="sldNum" sz="quarter" idx="14"/>
          </p:nvPr>
        </p:nvSpPr>
        <p:spPr/>
        <p:txBody>
          <a:bodyPr/>
          <a:lstStyle/>
          <a:p>
            <a:fld id="{8DAF2FF1-0F85-5948-B45D-85D15C7A6F9F}" type="slidenum">
              <a:rPr lang="en-US" smtClean="0"/>
              <a:pPr/>
              <a:t>4</a:t>
            </a:fld>
            <a:endParaRPr lang="en-US"/>
          </a:p>
        </p:txBody>
      </p:sp>
      <p:pic>
        <p:nvPicPr>
          <p:cNvPr id="3" name="Picture 2">
            <a:extLst>
              <a:ext uri="{FF2B5EF4-FFF2-40B4-BE49-F238E27FC236}">
                <a16:creationId xmlns:a16="http://schemas.microsoft.com/office/drawing/2014/main" id="{75A78D9E-6568-94F2-2956-B7680F553D5A}"/>
              </a:ext>
            </a:extLst>
          </p:cNvPr>
          <p:cNvPicPr>
            <a:picLocks noChangeAspect="1"/>
          </p:cNvPicPr>
          <p:nvPr/>
        </p:nvPicPr>
        <p:blipFill rotWithShape="1">
          <a:blip r:embed="rId3"/>
          <a:srcRect t="812" b="955"/>
          <a:stretch/>
        </p:blipFill>
        <p:spPr>
          <a:xfrm>
            <a:off x="790163" y="3344915"/>
            <a:ext cx="7006315" cy="3924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B7045BAA-16AE-31BD-EB86-3A03D1C29171}"/>
              </a:ext>
            </a:extLst>
          </p:cNvPr>
          <p:cNvPicPr>
            <a:picLocks noChangeAspect="1"/>
          </p:cNvPicPr>
          <p:nvPr/>
        </p:nvPicPr>
        <p:blipFill>
          <a:blip r:embed="rId4"/>
          <a:stretch>
            <a:fillRect/>
          </a:stretch>
        </p:blipFill>
        <p:spPr>
          <a:xfrm>
            <a:off x="9514282" y="3344915"/>
            <a:ext cx="6965101" cy="3924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1B9A9574-37AC-D50E-3241-2CA79D639643}"/>
              </a:ext>
            </a:extLst>
          </p:cNvPr>
          <p:cNvSpPr txBox="1"/>
          <p:nvPr/>
        </p:nvSpPr>
        <p:spPr>
          <a:xfrm>
            <a:off x="1212056" y="2419528"/>
            <a:ext cx="6246019" cy="461665"/>
          </a:xfrm>
          <a:prstGeom prst="rect">
            <a:avLst/>
          </a:prstGeom>
          <a:noFill/>
        </p:spPr>
        <p:txBody>
          <a:bodyPr wrap="square" rtlCol="0">
            <a:spAutoFit/>
          </a:bodyPr>
          <a:lstStyle/>
          <a:p>
            <a:pPr algn="ctr"/>
            <a:r>
              <a:rPr lang="en-US" sz="2400" b="1" dirty="0"/>
              <a:t>Approach 1: Optimization</a:t>
            </a:r>
          </a:p>
        </p:txBody>
      </p:sp>
      <p:sp>
        <p:nvSpPr>
          <p:cNvPr id="11" name="TextBox 10">
            <a:extLst>
              <a:ext uri="{FF2B5EF4-FFF2-40B4-BE49-F238E27FC236}">
                <a16:creationId xmlns:a16="http://schemas.microsoft.com/office/drawing/2014/main" id="{0F7DE731-836A-4A0B-0E66-C77D92350055}"/>
              </a:ext>
            </a:extLst>
          </p:cNvPr>
          <p:cNvSpPr txBox="1"/>
          <p:nvPr/>
        </p:nvSpPr>
        <p:spPr>
          <a:xfrm>
            <a:off x="9882188" y="2419528"/>
            <a:ext cx="6246019" cy="461665"/>
          </a:xfrm>
          <a:prstGeom prst="rect">
            <a:avLst/>
          </a:prstGeom>
          <a:noFill/>
        </p:spPr>
        <p:txBody>
          <a:bodyPr wrap="square" rtlCol="0">
            <a:spAutoFit/>
          </a:bodyPr>
          <a:lstStyle/>
          <a:p>
            <a:pPr algn="ctr"/>
            <a:r>
              <a:rPr lang="en-US" sz="2400" b="1" dirty="0"/>
              <a:t>Approach 2: Reinforcement Learning</a:t>
            </a:r>
          </a:p>
        </p:txBody>
      </p:sp>
      <p:sp>
        <p:nvSpPr>
          <p:cNvPr id="9" name="Footer Placeholder 3">
            <a:extLst>
              <a:ext uri="{FF2B5EF4-FFF2-40B4-BE49-F238E27FC236}">
                <a16:creationId xmlns:a16="http://schemas.microsoft.com/office/drawing/2014/main" id="{5CF68949-0F5B-0426-5B32-784A72F3DFD0}"/>
              </a:ext>
            </a:extLst>
          </p:cNvPr>
          <p:cNvSpPr>
            <a:spLocks noGrp="1"/>
          </p:cNvSpPr>
          <p:nvPr>
            <p:ph type="ftr" sz="quarter" idx="13"/>
          </p:nvPr>
        </p:nvSpPr>
        <p:spPr>
          <a:xfrm>
            <a:off x="5963440" y="9086110"/>
            <a:ext cx="5490801" cy="348177"/>
          </a:xfrm>
        </p:spPr>
        <p:txBody>
          <a:bodyPr/>
          <a:lstStyle/>
          <a:p>
            <a:r>
              <a:rPr lang="en-US" dirty="0"/>
              <a:t>Tim Lindenau</a:t>
            </a:r>
          </a:p>
        </p:txBody>
      </p:sp>
      <p:sp>
        <p:nvSpPr>
          <p:cNvPr id="4" name="Rectangle 3">
            <a:extLst>
              <a:ext uri="{FF2B5EF4-FFF2-40B4-BE49-F238E27FC236}">
                <a16:creationId xmlns:a16="http://schemas.microsoft.com/office/drawing/2014/main" id="{631AF51B-209D-9CFA-EA20-9F91C999B207}"/>
              </a:ext>
            </a:extLst>
          </p:cNvPr>
          <p:cNvSpPr/>
          <p:nvPr/>
        </p:nvSpPr>
        <p:spPr bwMode="auto">
          <a:xfrm>
            <a:off x="8699863" y="1527908"/>
            <a:ext cx="8388475" cy="7148146"/>
          </a:xfrm>
          <a:prstGeom prst="rect">
            <a:avLst/>
          </a:prstGeom>
          <a:solidFill>
            <a:schemeClr val="bg1">
              <a:alpha val="7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Tree>
    <p:extLst>
      <p:ext uri="{BB962C8B-B14F-4D97-AF65-F5344CB8AC3E}">
        <p14:creationId xmlns:p14="http://schemas.microsoft.com/office/powerpoint/2010/main" val="308229457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6CA-AE53-306A-6765-015516918811}"/>
              </a:ext>
            </a:extLst>
          </p:cNvPr>
          <p:cNvSpPr>
            <a:spLocks noGrp="1"/>
          </p:cNvSpPr>
          <p:nvPr>
            <p:ph type="title"/>
          </p:nvPr>
        </p:nvSpPr>
        <p:spPr/>
        <p:txBody>
          <a:bodyPr/>
          <a:lstStyle/>
          <a:p>
            <a:r>
              <a:rPr lang="en-US" sz="4000" dirty="0">
                <a:latin typeface="Calibri Light"/>
                <a:cs typeface="Calibri Light"/>
              </a:rPr>
              <a:t>Optimization Based Racing- General Approach</a:t>
            </a:r>
            <a:endParaRPr lang="de-DE" sz="4000" dirty="0"/>
          </a:p>
        </p:txBody>
      </p:sp>
      <p:sp>
        <p:nvSpPr>
          <p:cNvPr id="5" name="Slide Number Placeholder 4">
            <a:extLst>
              <a:ext uri="{FF2B5EF4-FFF2-40B4-BE49-F238E27FC236}">
                <a16:creationId xmlns:a16="http://schemas.microsoft.com/office/drawing/2014/main" id="{1949F77B-EA1D-EC3B-F839-FEE83F6981D1}"/>
              </a:ext>
            </a:extLst>
          </p:cNvPr>
          <p:cNvSpPr>
            <a:spLocks noGrp="1"/>
          </p:cNvSpPr>
          <p:nvPr>
            <p:ph type="sldNum" sz="quarter" idx="14"/>
          </p:nvPr>
        </p:nvSpPr>
        <p:spPr/>
        <p:txBody>
          <a:bodyPr/>
          <a:lstStyle/>
          <a:p>
            <a:fld id="{8DAF2FF1-0F85-5948-B45D-85D15C7A6F9F}" type="slidenum">
              <a:rPr lang="en-US" smtClean="0"/>
              <a:pPr/>
              <a:t>5</a:t>
            </a:fld>
            <a:endParaRPr lang="en-US"/>
          </a:p>
        </p:txBody>
      </p:sp>
      <p:grpSp>
        <p:nvGrpSpPr>
          <p:cNvPr id="19" name="Group 18">
            <a:extLst>
              <a:ext uri="{FF2B5EF4-FFF2-40B4-BE49-F238E27FC236}">
                <a16:creationId xmlns:a16="http://schemas.microsoft.com/office/drawing/2014/main" id="{87E1071E-4029-3FF1-BE4B-2FE098110EC8}"/>
              </a:ext>
            </a:extLst>
          </p:cNvPr>
          <p:cNvGrpSpPr/>
          <p:nvPr/>
        </p:nvGrpSpPr>
        <p:grpSpPr>
          <a:xfrm>
            <a:off x="11217344" y="1606101"/>
            <a:ext cx="5180269" cy="2175304"/>
            <a:chOff x="11217344" y="1606101"/>
            <a:chExt cx="5180269" cy="2175304"/>
          </a:xfrm>
        </p:grpSpPr>
        <p:sp>
          <p:nvSpPr>
            <p:cNvPr id="8" name="TextBox 7">
              <a:extLst>
                <a:ext uri="{FF2B5EF4-FFF2-40B4-BE49-F238E27FC236}">
                  <a16:creationId xmlns:a16="http://schemas.microsoft.com/office/drawing/2014/main" id="{AD023BB6-5CD3-0E8A-B1CE-61815B9BD92F}"/>
                </a:ext>
              </a:extLst>
            </p:cNvPr>
            <p:cNvSpPr txBox="1"/>
            <p:nvPr/>
          </p:nvSpPr>
          <p:spPr>
            <a:xfrm>
              <a:off x="11217344" y="1606101"/>
              <a:ext cx="4332725" cy="461665"/>
            </a:xfrm>
            <a:prstGeom prst="rect">
              <a:avLst/>
            </a:prstGeom>
            <a:noFill/>
          </p:spPr>
          <p:txBody>
            <a:bodyPr wrap="square" rtlCol="0">
              <a:spAutoFit/>
            </a:bodyPr>
            <a:lstStyle/>
            <a:p>
              <a:r>
                <a:rPr lang="en-US" sz="2400" b="1" dirty="0"/>
                <a:t>Step 1: Path planning</a:t>
              </a:r>
            </a:p>
          </p:txBody>
        </p:sp>
        <p:sp>
          <p:nvSpPr>
            <p:cNvPr id="13" name="TextBox 12">
              <a:extLst>
                <a:ext uri="{FF2B5EF4-FFF2-40B4-BE49-F238E27FC236}">
                  <a16:creationId xmlns:a16="http://schemas.microsoft.com/office/drawing/2014/main" id="{16C1BA3C-FB23-32C6-9015-3719BFA64BDE}"/>
                </a:ext>
              </a:extLst>
            </p:cNvPr>
            <p:cNvSpPr txBox="1"/>
            <p:nvPr/>
          </p:nvSpPr>
          <p:spPr>
            <a:xfrm>
              <a:off x="11217344" y="2150189"/>
              <a:ext cx="5180269" cy="1631216"/>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800" b="1" dirty="0"/>
                <a:t>Goal: </a:t>
              </a:r>
              <a:r>
                <a:rPr lang="en-US" sz="1800" dirty="0"/>
                <a:t>Identify time-minimum path</a:t>
              </a:r>
            </a:p>
            <a:p>
              <a:pPr marL="285750" indent="-285750">
                <a:spcBef>
                  <a:spcPts val="600"/>
                </a:spcBef>
                <a:buFont typeface="Arial" panose="020B0604020202020204" pitchFamily="34" charset="0"/>
                <a:buChar char="•"/>
              </a:pPr>
              <a:r>
                <a:rPr lang="en-US" sz="1800" b="1" dirty="0"/>
                <a:t>Minimum time </a:t>
              </a:r>
              <a:r>
                <a:rPr lang="en-US" sz="1800" dirty="0"/>
                <a:t>path depends on </a:t>
              </a:r>
              <a:r>
                <a:rPr lang="en-US" sz="1800" b="1" dirty="0"/>
                <a:t>dynamics </a:t>
              </a:r>
              <a:r>
                <a:rPr lang="en-US" sz="1800" dirty="0"/>
                <a:t>and </a:t>
              </a:r>
              <a:r>
                <a:rPr lang="en-US" sz="1800" b="1" dirty="0"/>
                <a:t>computationally expensive</a:t>
              </a:r>
              <a:r>
                <a:rPr lang="en-US" sz="1800" dirty="0"/>
                <a:t> to find</a:t>
              </a:r>
            </a:p>
            <a:p>
              <a:pPr marL="285750" indent="-285750">
                <a:spcBef>
                  <a:spcPts val="600"/>
                </a:spcBef>
                <a:buFont typeface="Arial" panose="020B0604020202020204" pitchFamily="34" charset="0"/>
                <a:buChar char="•"/>
              </a:pPr>
              <a:r>
                <a:rPr lang="en-US" sz="1800" b="1" dirty="0"/>
                <a:t>Minimum path length </a:t>
              </a:r>
              <a:r>
                <a:rPr lang="en-US" sz="1800" dirty="0"/>
                <a:t>utilized</a:t>
              </a:r>
              <a:r>
                <a:rPr lang="en-US" sz="1800" b="1" dirty="0"/>
                <a:t> </a:t>
              </a:r>
              <a:r>
                <a:rPr lang="en-US" sz="1800" dirty="0"/>
                <a:t>as</a:t>
              </a:r>
              <a:r>
                <a:rPr lang="en-US" sz="1800" b="1" dirty="0"/>
                <a:t> proxy</a:t>
              </a:r>
              <a:r>
                <a:rPr lang="en-US" sz="1800" dirty="0"/>
                <a:t> due to </a:t>
              </a:r>
              <a:r>
                <a:rPr lang="en-US" sz="1800" b="1" dirty="0"/>
                <a:t>high computational efficiency </a:t>
              </a:r>
              <a:r>
                <a:rPr lang="en-US" sz="1800" dirty="0"/>
                <a:t>(&lt;100ms)</a:t>
              </a:r>
            </a:p>
          </p:txBody>
        </p:sp>
      </p:grpSp>
      <p:grpSp>
        <p:nvGrpSpPr>
          <p:cNvPr id="18" name="Group 17">
            <a:extLst>
              <a:ext uri="{FF2B5EF4-FFF2-40B4-BE49-F238E27FC236}">
                <a16:creationId xmlns:a16="http://schemas.microsoft.com/office/drawing/2014/main" id="{DBDA3684-4128-598D-4C97-297ADF102CB6}"/>
              </a:ext>
            </a:extLst>
          </p:cNvPr>
          <p:cNvGrpSpPr/>
          <p:nvPr/>
        </p:nvGrpSpPr>
        <p:grpSpPr>
          <a:xfrm>
            <a:off x="11217344" y="4267168"/>
            <a:ext cx="5769368" cy="2670494"/>
            <a:chOff x="11217344" y="4295812"/>
            <a:chExt cx="5769368" cy="2670494"/>
          </a:xfrm>
        </p:grpSpPr>
        <p:sp>
          <p:nvSpPr>
            <p:cNvPr id="10" name="TextBox 9">
              <a:extLst>
                <a:ext uri="{FF2B5EF4-FFF2-40B4-BE49-F238E27FC236}">
                  <a16:creationId xmlns:a16="http://schemas.microsoft.com/office/drawing/2014/main" id="{14B6CA41-4467-E529-5562-5FF0A80543B0}"/>
                </a:ext>
              </a:extLst>
            </p:cNvPr>
            <p:cNvSpPr txBox="1"/>
            <p:nvPr/>
          </p:nvSpPr>
          <p:spPr>
            <a:xfrm>
              <a:off x="11217344" y="4295812"/>
              <a:ext cx="5769368" cy="461665"/>
            </a:xfrm>
            <a:prstGeom prst="rect">
              <a:avLst/>
            </a:prstGeom>
            <a:noFill/>
          </p:spPr>
          <p:txBody>
            <a:bodyPr wrap="square" rtlCol="0">
              <a:spAutoFit/>
            </a:bodyPr>
            <a:lstStyle/>
            <a:p>
              <a:r>
                <a:rPr lang="en-US" sz="2400" b="1" dirty="0"/>
                <a:t>Step 2: Trajectory generation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273DCDC-FAFE-CFD9-6ACC-50B35C6133B8}"/>
                    </a:ext>
                  </a:extLst>
                </p:cNvPr>
                <p:cNvSpPr txBox="1"/>
                <p:nvPr/>
              </p:nvSpPr>
              <p:spPr>
                <a:xfrm>
                  <a:off x="11217344" y="4781092"/>
                  <a:ext cx="5470361" cy="2185214"/>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800" dirty="0"/>
                    <a:t>Find </a:t>
                  </a:r>
                  <a:r>
                    <a:rPr lang="en-US" sz="1800" b="1" dirty="0"/>
                    <a:t>trajectory</a:t>
                  </a:r>
                  <a:br>
                    <a:rPr lang="en-US" sz="1800" b="1" dirty="0"/>
                  </a:br>
                  <a14:m>
                    <m:oMath xmlns:m="http://schemas.openxmlformats.org/officeDocument/2006/math">
                      <m:r>
                        <a:rPr lang="en-US" sz="1800" b="0" i="1" smtClean="0">
                          <a:latin typeface="Cambria Math" panose="02040503050406030204" pitchFamily="18" charset="0"/>
                        </a:rPr>
                        <m:t>𝑓</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0,</m:t>
                          </m:r>
                          <m:r>
                            <a:rPr lang="en-US" sz="1800" b="0" i="1" smtClean="0">
                              <a:latin typeface="Cambria Math" panose="02040503050406030204" pitchFamily="18" charset="0"/>
                            </a:rPr>
                            <m:t>𝑇</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𝑧</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𝑦</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𝑧</m:t>
                              </m:r>
                            </m:e>
                          </m:acc>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𝑦</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𝑧</m:t>
                              </m:r>
                            </m:e>
                          </m:acc>
                        </m:e>
                      </m:d>
                    </m:oMath>
                  </a14:m>
                  <a:endParaRPr lang="en-US" sz="1800" dirty="0"/>
                </a:p>
                <a:p>
                  <a:pPr marL="285750" indent="-285750">
                    <a:spcBef>
                      <a:spcPts val="600"/>
                    </a:spcBef>
                    <a:buFont typeface="Arial" panose="020B0604020202020204" pitchFamily="34" charset="0"/>
                    <a:buChar char="•"/>
                  </a:pPr>
                  <a:r>
                    <a:rPr lang="en-US" sz="1800" b="1" dirty="0"/>
                    <a:t>Iterative path smoothing </a:t>
                  </a:r>
                  <a:r>
                    <a:rPr lang="en-US" sz="1800" dirty="0"/>
                    <a:t>minimizes discontinues, while guaranteeing </a:t>
                  </a:r>
                  <a:r>
                    <a:rPr lang="en-US" sz="1800" b="1" dirty="0"/>
                    <a:t>path validity </a:t>
                  </a:r>
                  <a:r>
                    <a:rPr lang="en-US" sz="1800" dirty="0"/>
                    <a:t>[1]</a:t>
                  </a:r>
                </a:p>
                <a:p>
                  <a:pPr marL="285750" indent="-285750">
                    <a:spcBef>
                      <a:spcPts val="600"/>
                    </a:spcBef>
                    <a:buFont typeface="Arial" panose="020B0604020202020204" pitchFamily="34" charset="0"/>
                    <a:buChar char="•"/>
                  </a:pPr>
                  <a:r>
                    <a:rPr lang="en-US" sz="1800" b="1" dirty="0"/>
                    <a:t>Forward and backward integration</a:t>
                  </a:r>
                  <a:r>
                    <a:rPr lang="en-US" sz="1800" b="1" baseline="30000" dirty="0"/>
                    <a:t>1</a:t>
                  </a:r>
                  <a:r>
                    <a:rPr lang="en-US" sz="1800" dirty="0"/>
                    <a:t> to find </a:t>
                  </a:r>
                  <a:r>
                    <a:rPr lang="en-US" sz="1800" b="1" dirty="0"/>
                    <a:t>optimal time-parametrization </a:t>
                  </a:r>
                  <a:r>
                    <a:rPr lang="en-US" sz="1800" dirty="0" err="1"/>
                    <a:t>s.t.</a:t>
                  </a:r>
                  <a:r>
                    <a:rPr lang="en-US" sz="1800" dirty="0"/>
                    <a:t> drones' velocity and acceleration constraints</a:t>
                  </a:r>
                  <a:r>
                    <a:rPr lang="en-US" sz="1800" b="1" dirty="0"/>
                    <a:t> </a:t>
                  </a:r>
                  <a:r>
                    <a:rPr lang="en-US" sz="1800" dirty="0"/>
                    <a:t>[2]</a:t>
                  </a:r>
                </a:p>
              </p:txBody>
            </p:sp>
          </mc:Choice>
          <mc:Fallback xmlns="">
            <p:sp>
              <p:nvSpPr>
                <p:cNvPr id="17" name="TextBox 16">
                  <a:extLst>
                    <a:ext uri="{FF2B5EF4-FFF2-40B4-BE49-F238E27FC236}">
                      <a16:creationId xmlns:a16="http://schemas.microsoft.com/office/drawing/2014/main" id="{A273DCDC-FAFE-CFD9-6ACC-50B35C6133B8}"/>
                    </a:ext>
                  </a:extLst>
                </p:cNvPr>
                <p:cNvSpPr txBox="1">
                  <a:spLocks noRot="1" noChangeAspect="1" noMove="1" noResize="1" noEditPoints="1" noAdjustHandles="1" noChangeArrowheads="1" noChangeShapeType="1" noTextEdit="1"/>
                </p:cNvSpPr>
                <p:nvPr/>
              </p:nvSpPr>
              <p:spPr>
                <a:xfrm>
                  <a:off x="11217344" y="4781092"/>
                  <a:ext cx="5470361" cy="2185214"/>
                </a:xfrm>
                <a:prstGeom prst="rect">
                  <a:avLst/>
                </a:prstGeom>
                <a:blipFill>
                  <a:blip r:embed="rId3"/>
                  <a:stretch>
                    <a:fillRect l="-696" t="-1156" b="-2890"/>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A2445692-C9EA-FC2D-3B26-FFBC974CCC4B}"/>
              </a:ext>
            </a:extLst>
          </p:cNvPr>
          <p:cNvGrpSpPr/>
          <p:nvPr/>
        </p:nvGrpSpPr>
        <p:grpSpPr>
          <a:xfrm>
            <a:off x="1185942" y="2661453"/>
            <a:ext cx="8675026" cy="6080523"/>
            <a:chOff x="1376442" y="2394753"/>
            <a:chExt cx="8675026" cy="6080523"/>
          </a:xfrm>
        </p:grpSpPr>
        <p:sp>
          <p:nvSpPr>
            <p:cNvPr id="9" name="Rectangle 8">
              <a:extLst>
                <a:ext uri="{FF2B5EF4-FFF2-40B4-BE49-F238E27FC236}">
                  <a16:creationId xmlns:a16="http://schemas.microsoft.com/office/drawing/2014/main" id="{223E7148-2B4B-FB96-C3ED-7CBE642865BD}"/>
                </a:ext>
              </a:extLst>
            </p:cNvPr>
            <p:cNvSpPr/>
            <p:nvPr/>
          </p:nvSpPr>
          <p:spPr bwMode="auto">
            <a:xfrm>
              <a:off x="1529537" y="3574463"/>
              <a:ext cx="2244437" cy="798023"/>
            </a:xfrm>
            <a:prstGeom prst="rect">
              <a:avLst/>
            </a:prstGeom>
            <a:solidFill>
              <a:schemeClr val="bg1">
                <a:lumMod val="95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Path Planning</a:t>
              </a:r>
            </a:p>
          </p:txBody>
        </p:sp>
        <p:sp>
          <p:nvSpPr>
            <p:cNvPr id="20" name="Rectangle 19">
              <a:extLst>
                <a:ext uri="{FF2B5EF4-FFF2-40B4-BE49-F238E27FC236}">
                  <a16:creationId xmlns:a16="http://schemas.microsoft.com/office/drawing/2014/main" id="{037C3AB3-A579-F6B3-30DC-A7DA327382F6}"/>
                </a:ext>
              </a:extLst>
            </p:cNvPr>
            <p:cNvSpPr/>
            <p:nvPr/>
          </p:nvSpPr>
          <p:spPr bwMode="auto">
            <a:xfrm>
              <a:off x="4221476" y="2895600"/>
              <a:ext cx="5829992" cy="1790701"/>
            </a:xfrm>
            <a:prstGeom prst="rect">
              <a:avLst/>
            </a:prstGeom>
            <a:solidFill>
              <a:schemeClr val="bg1">
                <a:lumMod val="65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Trajectory</a:t>
              </a:r>
              <a:r>
                <a:rPr kumimoji="0" lang="en-US" sz="28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 </a:t>
              </a:r>
              <a:r>
                <a:rPr kumimoji="0" lang="en-US" sz="20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Generation</a:t>
              </a:r>
            </a:p>
          </p:txBody>
        </p:sp>
        <p:sp>
          <p:nvSpPr>
            <p:cNvPr id="21" name="Rectangle 20">
              <a:extLst>
                <a:ext uri="{FF2B5EF4-FFF2-40B4-BE49-F238E27FC236}">
                  <a16:creationId xmlns:a16="http://schemas.microsoft.com/office/drawing/2014/main" id="{AB6B27F1-F58C-FCFF-2A8B-633BBB8AA316}"/>
                </a:ext>
              </a:extLst>
            </p:cNvPr>
            <p:cNvSpPr/>
            <p:nvPr/>
          </p:nvSpPr>
          <p:spPr bwMode="auto">
            <a:xfrm>
              <a:off x="4610788" y="6639089"/>
              <a:ext cx="2244437" cy="878379"/>
            </a:xfrm>
            <a:prstGeom prst="rect">
              <a:avLst/>
            </a:prstGeom>
            <a:solidFill>
              <a:schemeClr val="bg1">
                <a:lumMod val="95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Re-Planning</a:t>
              </a:r>
            </a:p>
          </p:txBody>
        </p:sp>
        <p:cxnSp>
          <p:nvCxnSpPr>
            <p:cNvPr id="25" name="Straight Arrow Connector 24">
              <a:extLst>
                <a:ext uri="{FF2B5EF4-FFF2-40B4-BE49-F238E27FC236}">
                  <a16:creationId xmlns:a16="http://schemas.microsoft.com/office/drawing/2014/main" id="{392DAA1E-AC4A-FF0A-6AA5-A04EF46BF6CD}"/>
                </a:ext>
              </a:extLst>
            </p:cNvPr>
            <p:cNvCxnSpPr>
              <a:cxnSpLocks/>
            </p:cNvCxnSpPr>
            <p:nvPr/>
          </p:nvCxnSpPr>
          <p:spPr bwMode="auto">
            <a:xfrm flipV="1">
              <a:off x="5009107" y="7517468"/>
              <a:ext cx="0" cy="578782"/>
            </a:xfrm>
            <a:prstGeom prst="straightConnector1">
              <a:avLst/>
            </a:prstGeom>
            <a:blipFill dpi="0" rotWithShape="0">
              <a:blip r:embed="rId4"/>
              <a:srcRect/>
              <a:tile tx="0" ty="0" sx="100000" sy="100000" flip="none" algn="tl"/>
            </a:blipFill>
            <a:ln w="25400" cap="flat" cmpd="sng" algn="ctr">
              <a:solidFill>
                <a:srgbClr val="000000"/>
              </a:solidFill>
              <a:prstDash val="solid"/>
              <a:round/>
              <a:headEnd type="none" w="med" len="med"/>
              <a:tailEnd type="triangle"/>
            </a:ln>
            <a:effectLst/>
          </p:spPr>
        </p:cxnSp>
        <p:sp>
          <p:nvSpPr>
            <p:cNvPr id="27" name="TextBox 26">
              <a:extLst>
                <a:ext uri="{FF2B5EF4-FFF2-40B4-BE49-F238E27FC236}">
                  <a16:creationId xmlns:a16="http://schemas.microsoft.com/office/drawing/2014/main" id="{3C90C68B-9B11-4BC6-9BFA-FF7E9D8BFE0C}"/>
                </a:ext>
              </a:extLst>
            </p:cNvPr>
            <p:cNvSpPr txBox="1"/>
            <p:nvPr/>
          </p:nvSpPr>
          <p:spPr>
            <a:xfrm>
              <a:off x="4197229" y="8086894"/>
              <a:ext cx="1629294" cy="369332"/>
            </a:xfrm>
            <a:prstGeom prst="rect">
              <a:avLst/>
            </a:prstGeom>
            <a:noFill/>
          </p:spPr>
          <p:txBody>
            <a:bodyPr wrap="square" rtlCol="0">
              <a:spAutoFit/>
            </a:bodyPr>
            <a:lstStyle/>
            <a:p>
              <a:pPr algn="ctr"/>
              <a:r>
                <a:rPr lang="en-US" sz="1800" dirty="0"/>
                <a:t>Gate Update</a:t>
              </a:r>
            </a:p>
          </p:txBody>
        </p:sp>
        <p:cxnSp>
          <p:nvCxnSpPr>
            <p:cNvPr id="28" name="Straight Arrow Connector 24">
              <a:extLst>
                <a:ext uri="{FF2B5EF4-FFF2-40B4-BE49-F238E27FC236}">
                  <a16:creationId xmlns:a16="http://schemas.microsoft.com/office/drawing/2014/main" id="{1B88128D-FAEE-3785-4A98-EA2E48B521DB}"/>
                </a:ext>
              </a:extLst>
            </p:cNvPr>
            <p:cNvCxnSpPr>
              <a:cxnSpLocks/>
              <a:stCxn id="16" idx="3"/>
              <a:endCxn id="21" idx="3"/>
            </p:cNvCxnSpPr>
            <p:nvPr/>
          </p:nvCxnSpPr>
          <p:spPr bwMode="auto">
            <a:xfrm flipH="1">
              <a:off x="6855225" y="3973475"/>
              <a:ext cx="2793077" cy="3104804"/>
            </a:xfrm>
            <a:prstGeom prst="bentConnector3">
              <a:avLst>
                <a:gd name="adj1" fmla="val -30010"/>
              </a:avLst>
            </a:prstGeom>
            <a:blipFill dpi="0" rotWithShape="0">
              <a:blip r:embed="rId4"/>
              <a:srcRect/>
              <a:tile tx="0" ty="0" sx="100000" sy="100000" flip="none" algn="tl"/>
            </a:blipFill>
            <a:ln w="25400" cap="flat" cmpd="sng" algn="ctr">
              <a:solidFill>
                <a:srgbClr val="000000"/>
              </a:solidFill>
              <a:prstDash val="solid"/>
              <a:round/>
              <a:headEnd type="none" w="med" len="med"/>
              <a:tailEnd type="triangle"/>
            </a:ln>
            <a:effectLst/>
          </p:spPr>
        </p:cxnSp>
        <p:cxnSp>
          <p:nvCxnSpPr>
            <p:cNvPr id="31" name="Straight Arrow Connector 24">
              <a:extLst>
                <a:ext uri="{FF2B5EF4-FFF2-40B4-BE49-F238E27FC236}">
                  <a16:creationId xmlns:a16="http://schemas.microsoft.com/office/drawing/2014/main" id="{99F39404-D6B8-0331-DB54-95D0419AAF12}"/>
                </a:ext>
              </a:extLst>
            </p:cNvPr>
            <p:cNvCxnSpPr>
              <a:cxnSpLocks/>
              <a:stCxn id="21" idx="1"/>
              <a:endCxn id="9" idx="1"/>
            </p:cNvCxnSpPr>
            <p:nvPr/>
          </p:nvCxnSpPr>
          <p:spPr bwMode="auto">
            <a:xfrm rot="10800000">
              <a:off x="1529538" y="3973475"/>
              <a:ext cx="3081251" cy="3104804"/>
            </a:xfrm>
            <a:prstGeom prst="bentConnector3">
              <a:avLst>
                <a:gd name="adj1" fmla="val 107419"/>
              </a:avLst>
            </a:prstGeom>
            <a:blipFill dpi="0" rotWithShape="0">
              <a:blip r:embed="rId4"/>
              <a:srcRect/>
              <a:tile tx="0" ty="0" sx="100000" sy="100000" flip="none" algn="tl"/>
            </a:blipFill>
            <a:ln w="25400" cap="flat" cmpd="sng" algn="ctr">
              <a:solidFill>
                <a:srgbClr val="000000"/>
              </a:solidFill>
              <a:prstDash val="solid"/>
              <a:round/>
              <a:headEnd type="none" w="med" len="med"/>
              <a:tailEnd type="triangle"/>
            </a:ln>
            <a:effectLst/>
          </p:spPr>
        </p:cxnSp>
        <p:cxnSp>
          <p:nvCxnSpPr>
            <p:cNvPr id="34" name="Straight Arrow Connector 24">
              <a:extLst>
                <a:ext uri="{FF2B5EF4-FFF2-40B4-BE49-F238E27FC236}">
                  <a16:creationId xmlns:a16="http://schemas.microsoft.com/office/drawing/2014/main" id="{F5147004-E746-5D3E-09B4-951E8A072BFC}"/>
                </a:ext>
              </a:extLst>
            </p:cNvPr>
            <p:cNvCxnSpPr>
              <a:cxnSpLocks/>
              <a:endCxn id="9" idx="0"/>
            </p:cNvCxnSpPr>
            <p:nvPr/>
          </p:nvCxnSpPr>
          <p:spPr bwMode="auto">
            <a:xfrm>
              <a:off x="2651756" y="3067050"/>
              <a:ext cx="0" cy="507413"/>
            </a:xfrm>
            <a:prstGeom prst="straightConnector1">
              <a:avLst/>
            </a:prstGeom>
            <a:blipFill dpi="0" rotWithShape="0">
              <a:blip r:embed="rId4"/>
              <a:srcRect/>
              <a:tile tx="0" ty="0" sx="100000" sy="100000" flip="none" algn="tl"/>
            </a:blipFill>
            <a:ln w="25400" cap="flat" cmpd="sng" algn="ctr">
              <a:solidFill>
                <a:srgbClr val="000000"/>
              </a:solidFill>
              <a:prstDash val="solid"/>
              <a:round/>
              <a:headEnd type="none" w="med" len="med"/>
              <a:tailEnd type="triangle"/>
            </a:ln>
            <a:effectLst/>
          </p:spPr>
        </p:cxnSp>
        <p:sp>
          <p:nvSpPr>
            <p:cNvPr id="37" name="TextBox 36">
              <a:extLst>
                <a:ext uri="{FF2B5EF4-FFF2-40B4-BE49-F238E27FC236}">
                  <a16:creationId xmlns:a16="http://schemas.microsoft.com/office/drawing/2014/main" id="{3240D44D-885F-BDD7-F616-F751FB664F41}"/>
                </a:ext>
              </a:extLst>
            </p:cNvPr>
            <p:cNvSpPr txBox="1"/>
            <p:nvPr/>
          </p:nvSpPr>
          <p:spPr>
            <a:xfrm>
              <a:off x="1376442" y="2394753"/>
              <a:ext cx="2540925" cy="646331"/>
            </a:xfrm>
            <a:prstGeom prst="rect">
              <a:avLst/>
            </a:prstGeom>
            <a:noFill/>
          </p:spPr>
          <p:txBody>
            <a:bodyPr wrap="square" rtlCol="0">
              <a:spAutoFit/>
            </a:bodyPr>
            <a:lstStyle/>
            <a:p>
              <a:pPr algn="ctr"/>
              <a:r>
                <a:rPr lang="en-US" sz="1800" dirty="0"/>
                <a:t>Nominal Gate and Obstacle Position</a:t>
              </a:r>
            </a:p>
          </p:txBody>
        </p:sp>
        <p:cxnSp>
          <p:nvCxnSpPr>
            <p:cNvPr id="39" name="Straight Arrow Connector 38">
              <a:extLst>
                <a:ext uri="{FF2B5EF4-FFF2-40B4-BE49-F238E27FC236}">
                  <a16:creationId xmlns:a16="http://schemas.microsoft.com/office/drawing/2014/main" id="{0A1465B1-D2D6-FE78-F17E-ACDFA460D5FD}"/>
                </a:ext>
              </a:extLst>
            </p:cNvPr>
            <p:cNvCxnSpPr>
              <a:stCxn id="9" idx="3"/>
              <a:endCxn id="15" idx="1"/>
            </p:cNvCxnSpPr>
            <p:nvPr/>
          </p:nvCxnSpPr>
          <p:spPr bwMode="auto">
            <a:xfrm>
              <a:off x="3773974" y="3973475"/>
              <a:ext cx="850669" cy="0"/>
            </a:xfrm>
            <a:prstGeom prst="straightConnector1">
              <a:avLst/>
            </a:prstGeom>
            <a:blipFill dpi="0" rotWithShape="0">
              <a:blip r:embed="rId4"/>
              <a:srcRect/>
              <a:tile tx="0" ty="0" sx="100000" sy="100000" flip="none" algn="tl"/>
            </a:blipFill>
            <a:ln w="25400" cap="flat" cmpd="sng" algn="ctr">
              <a:solidFill>
                <a:srgbClr val="000000"/>
              </a:solidFill>
              <a:prstDash val="solid"/>
              <a:round/>
              <a:headEnd type="none" w="med" len="med"/>
              <a:tailEnd type="triangle"/>
            </a:ln>
            <a:effectLst/>
          </p:spPr>
        </p:cxnSp>
        <p:grpSp>
          <p:nvGrpSpPr>
            <p:cNvPr id="44" name="Group 43">
              <a:extLst>
                <a:ext uri="{FF2B5EF4-FFF2-40B4-BE49-F238E27FC236}">
                  <a16:creationId xmlns:a16="http://schemas.microsoft.com/office/drawing/2014/main" id="{F98883C8-287E-8D0B-3BBD-3EE4E1D5D21A}"/>
                </a:ext>
              </a:extLst>
            </p:cNvPr>
            <p:cNvGrpSpPr/>
            <p:nvPr/>
          </p:nvGrpSpPr>
          <p:grpSpPr>
            <a:xfrm>
              <a:off x="4624643" y="3534285"/>
              <a:ext cx="5023659" cy="878379"/>
              <a:chOff x="4624643" y="3534285"/>
              <a:chExt cx="5023659" cy="878379"/>
            </a:xfrm>
          </p:grpSpPr>
          <p:sp>
            <p:nvSpPr>
              <p:cNvPr id="15" name="Rectangle 14">
                <a:extLst>
                  <a:ext uri="{FF2B5EF4-FFF2-40B4-BE49-F238E27FC236}">
                    <a16:creationId xmlns:a16="http://schemas.microsoft.com/office/drawing/2014/main" id="{C39B9AA1-DA74-637D-4853-8B0FE4CA4D46}"/>
                  </a:ext>
                </a:extLst>
              </p:cNvPr>
              <p:cNvSpPr/>
              <p:nvPr/>
            </p:nvSpPr>
            <p:spPr bwMode="auto">
              <a:xfrm>
                <a:off x="4624643" y="3534285"/>
                <a:ext cx="2244437" cy="878379"/>
              </a:xfrm>
              <a:prstGeom prst="rect">
                <a:avLst/>
              </a:prstGeom>
              <a:solidFill>
                <a:schemeClr val="bg1">
                  <a:lumMod val="95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Path Smoothing</a:t>
                </a:r>
              </a:p>
            </p:txBody>
          </p:sp>
          <p:sp>
            <p:nvSpPr>
              <p:cNvPr id="16" name="Rectangle 15">
                <a:extLst>
                  <a:ext uri="{FF2B5EF4-FFF2-40B4-BE49-F238E27FC236}">
                    <a16:creationId xmlns:a16="http://schemas.microsoft.com/office/drawing/2014/main" id="{33B34E36-C559-7FAC-2405-8045C622C478}"/>
                  </a:ext>
                </a:extLst>
              </p:cNvPr>
              <p:cNvSpPr/>
              <p:nvPr/>
            </p:nvSpPr>
            <p:spPr bwMode="auto">
              <a:xfrm>
                <a:off x="7403865" y="3534285"/>
                <a:ext cx="2244437" cy="878379"/>
              </a:xfrm>
              <a:prstGeom prst="rect">
                <a:avLst/>
              </a:prstGeom>
              <a:solidFill>
                <a:schemeClr val="bg1">
                  <a:lumMod val="95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Time Parametrization</a:t>
                </a:r>
              </a:p>
            </p:txBody>
          </p:sp>
          <p:cxnSp>
            <p:nvCxnSpPr>
              <p:cNvPr id="40" name="Straight Arrow Connector 39">
                <a:extLst>
                  <a:ext uri="{FF2B5EF4-FFF2-40B4-BE49-F238E27FC236}">
                    <a16:creationId xmlns:a16="http://schemas.microsoft.com/office/drawing/2014/main" id="{81745EC6-033F-267C-1458-A07E8D196093}"/>
                  </a:ext>
                </a:extLst>
              </p:cNvPr>
              <p:cNvCxnSpPr>
                <a:cxnSpLocks/>
                <a:stCxn id="15" idx="3"/>
                <a:endCxn id="16" idx="1"/>
              </p:cNvCxnSpPr>
              <p:nvPr/>
            </p:nvCxnSpPr>
            <p:spPr bwMode="auto">
              <a:xfrm>
                <a:off x="6869080" y="3973475"/>
                <a:ext cx="534785" cy="0"/>
              </a:xfrm>
              <a:prstGeom prst="straightConnector1">
                <a:avLst/>
              </a:prstGeom>
              <a:blipFill dpi="0" rotWithShape="0">
                <a:blip r:embed="rId4"/>
                <a:srcRect/>
                <a:tile tx="0" ty="0" sx="100000" sy="100000" flip="none" algn="tl"/>
              </a:blipFill>
              <a:ln w="25400" cap="flat" cmpd="sng" algn="ctr">
                <a:solidFill>
                  <a:srgbClr val="000000"/>
                </a:solidFill>
                <a:prstDash val="solid"/>
                <a:round/>
                <a:headEnd type="none" w="med" len="med"/>
                <a:tailEnd type="triangle"/>
              </a:ln>
              <a:effectLst/>
            </p:spPr>
          </p:cxnSp>
        </p:grpSp>
        <p:cxnSp>
          <p:nvCxnSpPr>
            <p:cNvPr id="50" name="Straight Arrow Connector 49">
              <a:extLst>
                <a:ext uri="{FF2B5EF4-FFF2-40B4-BE49-F238E27FC236}">
                  <a16:creationId xmlns:a16="http://schemas.microsoft.com/office/drawing/2014/main" id="{AC1087B7-87EA-339D-19D3-7BE8B86BF880}"/>
                </a:ext>
              </a:extLst>
            </p:cNvPr>
            <p:cNvCxnSpPr>
              <a:cxnSpLocks/>
            </p:cNvCxnSpPr>
            <p:nvPr/>
          </p:nvCxnSpPr>
          <p:spPr bwMode="auto">
            <a:xfrm flipV="1">
              <a:off x="6437857" y="7536518"/>
              <a:ext cx="0" cy="578782"/>
            </a:xfrm>
            <a:prstGeom prst="straightConnector1">
              <a:avLst/>
            </a:prstGeom>
            <a:blipFill dpi="0" rotWithShape="0">
              <a:blip r:embed="rId4"/>
              <a:srcRect/>
              <a:tile tx="0" ty="0" sx="100000" sy="100000" flip="none" algn="tl"/>
            </a:blipFill>
            <a:ln w="25400" cap="flat" cmpd="sng" algn="ctr">
              <a:solidFill>
                <a:srgbClr val="000000"/>
              </a:solidFill>
              <a:prstDash val="solid"/>
              <a:round/>
              <a:headEnd type="none" w="med" len="med"/>
              <a:tailEnd type="triangle"/>
            </a:ln>
            <a:effectLst/>
          </p:spPr>
        </p:cxnSp>
        <p:sp>
          <p:nvSpPr>
            <p:cNvPr id="51" name="TextBox 50">
              <a:extLst>
                <a:ext uri="{FF2B5EF4-FFF2-40B4-BE49-F238E27FC236}">
                  <a16:creationId xmlns:a16="http://schemas.microsoft.com/office/drawing/2014/main" id="{24496563-89AA-90BE-14E0-C45EF5420DDC}"/>
                </a:ext>
              </a:extLst>
            </p:cNvPr>
            <p:cNvSpPr txBox="1"/>
            <p:nvPr/>
          </p:nvSpPr>
          <p:spPr>
            <a:xfrm>
              <a:off x="5645029" y="8105944"/>
              <a:ext cx="1629294" cy="369332"/>
            </a:xfrm>
            <a:prstGeom prst="rect">
              <a:avLst/>
            </a:prstGeom>
            <a:noFill/>
          </p:spPr>
          <p:txBody>
            <a:bodyPr wrap="square" rtlCol="0">
              <a:spAutoFit/>
            </a:bodyPr>
            <a:lstStyle/>
            <a:p>
              <a:pPr algn="ctr"/>
              <a:r>
                <a:rPr lang="en-US" sz="1800" dirty="0"/>
                <a:t>Drone Position</a:t>
              </a:r>
            </a:p>
          </p:txBody>
        </p:sp>
      </p:grpSp>
      <p:sp>
        <p:nvSpPr>
          <p:cNvPr id="53" name="TextBox 52">
            <a:extLst>
              <a:ext uri="{FF2B5EF4-FFF2-40B4-BE49-F238E27FC236}">
                <a16:creationId xmlns:a16="http://schemas.microsoft.com/office/drawing/2014/main" id="{58F8C66E-63E1-29B2-09F1-8B2A3098843A}"/>
              </a:ext>
            </a:extLst>
          </p:cNvPr>
          <p:cNvSpPr txBox="1"/>
          <p:nvPr/>
        </p:nvSpPr>
        <p:spPr>
          <a:xfrm>
            <a:off x="511244" y="1850374"/>
            <a:ext cx="8175556" cy="461665"/>
          </a:xfrm>
          <a:prstGeom prst="rect">
            <a:avLst/>
          </a:prstGeom>
          <a:noFill/>
        </p:spPr>
        <p:txBody>
          <a:bodyPr wrap="square" rtlCol="0">
            <a:spAutoFit/>
          </a:bodyPr>
          <a:lstStyle/>
          <a:p>
            <a:r>
              <a:rPr lang="en-US" sz="2400" b="1" dirty="0"/>
              <a:t>Block diagram – Optimization based drone racing</a:t>
            </a:r>
          </a:p>
        </p:txBody>
      </p:sp>
      <p:sp>
        <p:nvSpPr>
          <p:cNvPr id="11" name="Footer Placeholder 3">
            <a:extLst>
              <a:ext uri="{FF2B5EF4-FFF2-40B4-BE49-F238E27FC236}">
                <a16:creationId xmlns:a16="http://schemas.microsoft.com/office/drawing/2014/main" id="{78114AF3-DC3C-DBCC-F60D-8968A273E486}"/>
              </a:ext>
            </a:extLst>
          </p:cNvPr>
          <p:cNvSpPr>
            <a:spLocks noGrp="1"/>
          </p:cNvSpPr>
          <p:nvPr>
            <p:ph type="ftr" sz="quarter" idx="13"/>
          </p:nvPr>
        </p:nvSpPr>
        <p:spPr>
          <a:xfrm>
            <a:off x="5963440" y="9086110"/>
            <a:ext cx="5490801" cy="348177"/>
          </a:xfrm>
        </p:spPr>
        <p:txBody>
          <a:bodyPr/>
          <a:lstStyle/>
          <a:p>
            <a:r>
              <a:rPr lang="en-US" dirty="0"/>
              <a:t>Tim Lindenau</a:t>
            </a:r>
          </a:p>
        </p:txBody>
      </p:sp>
      <p:grpSp>
        <p:nvGrpSpPr>
          <p:cNvPr id="14" name="Group 13">
            <a:extLst>
              <a:ext uri="{FF2B5EF4-FFF2-40B4-BE49-F238E27FC236}">
                <a16:creationId xmlns:a16="http://schemas.microsoft.com/office/drawing/2014/main" id="{E438DEFC-3935-C6F2-E5E5-F9120F5B2752}"/>
              </a:ext>
            </a:extLst>
          </p:cNvPr>
          <p:cNvGrpSpPr/>
          <p:nvPr/>
        </p:nvGrpSpPr>
        <p:grpSpPr>
          <a:xfrm>
            <a:off x="11217344" y="7423424"/>
            <a:ext cx="5744347" cy="1208555"/>
            <a:chOff x="11217344" y="7300592"/>
            <a:chExt cx="5744347" cy="1208555"/>
          </a:xfrm>
        </p:grpSpPr>
        <p:sp>
          <p:nvSpPr>
            <p:cNvPr id="4" name="TextBox 3">
              <a:extLst>
                <a:ext uri="{FF2B5EF4-FFF2-40B4-BE49-F238E27FC236}">
                  <a16:creationId xmlns:a16="http://schemas.microsoft.com/office/drawing/2014/main" id="{E5E88E70-487A-19D1-59E1-96D3F8CB103C}"/>
                </a:ext>
              </a:extLst>
            </p:cNvPr>
            <p:cNvSpPr txBox="1"/>
            <p:nvPr/>
          </p:nvSpPr>
          <p:spPr>
            <a:xfrm>
              <a:off x="11217344" y="7300592"/>
              <a:ext cx="5744347" cy="461665"/>
            </a:xfrm>
            <a:prstGeom prst="rect">
              <a:avLst/>
            </a:prstGeom>
            <a:noFill/>
          </p:spPr>
          <p:txBody>
            <a:bodyPr wrap="square" rtlCol="0">
              <a:spAutoFit/>
            </a:bodyPr>
            <a:lstStyle/>
            <a:p>
              <a:r>
                <a:rPr lang="en-US" sz="2400" b="1" dirty="0"/>
                <a:t>Step 3: Re-planning</a:t>
              </a:r>
            </a:p>
          </p:txBody>
        </p:sp>
        <p:sp>
          <p:nvSpPr>
            <p:cNvPr id="12" name="TextBox 11">
              <a:extLst>
                <a:ext uri="{FF2B5EF4-FFF2-40B4-BE49-F238E27FC236}">
                  <a16:creationId xmlns:a16="http://schemas.microsoft.com/office/drawing/2014/main" id="{A99D4E3F-0736-1F26-A533-A818571BF7E6}"/>
                </a:ext>
              </a:extLst>
            </p:cNvPr>
            <p:cNvSpPr txBox="1"/>
            <p:nvPr/>
          </p:nvSpPr>
          <p:spPr>
            <a:xfrm>
              <a:off x="11217344" y="7785872"/>
              <a:ext cx="5445340" cy="72327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800" dirty="0"/>
                <a:t>Re-plan </a:t>
              </a:r>
              <a:r>
                <a:rPr lang="en-US" sz="1800" b="1" dirty="0"/>
                <a:t>within flight </a:t>
              </a:r>
              <a:r>
                <a:rPr lang="en-US" sz="1800" dirty="0"/>
                <a:t>to adapt to updates</a:t>
              </a:r>
            </a:p>
            <a:p>
              <a:pPr marL="285750" indent="-285750">
                <a:spcBef>
                  <a:spcPts val="600"/>
                </a:spcBef>
                <a:buFont typeface="Arial" panose="020B0604020202020204" pitchFamily="34" charset="0"/>
                <a:buChar char="•"/>
              </a:pPr>
              <a:r>
                <a:rPr lang="en-US" sz="1800" dirty="0"/>
                <a:t>Currently </a:t>
              </a:r>
              <a:r>
                <a:rPr lang="en-US" sz="1800" b="1" dirty="0"/>
                <a:t>only updating gates </a:t>
              </a:r>
              <a:r>
                <a:rPr lang="en-US" sz="1800" dirty="0"/>
                <a:t>not obstacles</a:t>
              </a:r>
            </a:p>
          </p:txBody>
        </p:sp>
      </p:grpSp>
      <p:sp>
        <p:nvSpPr>
          <p:cNvPr id="22" name="TextBox 21">
            <a:extLst>
              <a:ext uri="{FF2B5EF4-FFF2-40B4-BE49-F238E27FC236}">
                <a16:creationId xmlns:a16="http://schemas.microsoft.com/office/drawing/2014/main" id="{CE9877DF-DC61-C2FE-BFEB-5E3EB1DFF306}"/>
              </a:ext>
            </a:extLst>
          </p:cNvPr>
          <p:cNvSpPr txBox="1"/>
          <p:nvPr/>
        </p:nvSpPr>
        <p:spPr>
          <a:xfrm>
            <a:off x="11672888" y="9121699"/>
            <a:ext cx="5372102" cy="276999"/>
          </a:xfrm>
          <a:prstGeom prst="rect">
            <a:avLst/>
          </a:prstGeom>
          <a:noFill/>
        </p:spPr>
        <p:txBody>
          <a:bodyPr wrap="square" rtlCol="0">
            <a:spAutoFit/>
          </a:bodyPr>
          <a:lstStyle/>
          <a:p>
            <a:r>
              <a:rPr lang="en-US" sz="1200" baseline="30000" dirty="0"/>
              <a:t>1</a:t>
            </a:r>
            <a:r>
              <a:rPr lang="en-US" sz="1200" dirty="0"/>
              <a:t> </a:t>
            </a:r>
            <a:r>
              <a:rPr lang="en-US" sz="1200" dirty="0">
                <a:solidFill>
                  <a:schemeClr val="tx1"/>
                </a:solidFill>
              </a:rPr>
              <a:t>See </a:t>
            </a:r>
            <a:r>
              <a:rPr lang="en-US" sz="1200" dirty="0">
                <a:solidFill>
                  <a:schemeClr val="tx1"/>
                </a:solidFill>
                <a:hlinkClick r:id="rId5">
                  <a:extLst>
                    <a:ext uri="{A12FA001-AC4F-418D-AE19-62706E023703}">
                      <ahyp:hlinkClr xmlns:ahyp="http://schemas.microsoft.com/office/drawing/2018/hyperlinkcolor" val="tx"/>
                    </a:ext>
                  </a:extLst>
                </a:hlinkClick>
              </a:rPr>
              <a:t>https://www.youtube.com/watch?v=WR2oPxJi-H0&amp;t=115s</a:t>
            </a:r>
            <a:r>
              <a:rPr lang="en-US" sz="1200" dirty="0">
                <a:solidFill>
                  <a:schemeClr val="tx1"/>
                </a:solidFill>
              </a:rPr>
              <a:t> </a:t>
            </a:r>
            <a:r>
              <a:rPr lang="en-US" sz="1200" dirty="0"/>
              <a:t>for introduction</a:t>
            </a:r>
          </a:p>
        </p:txBody>
      </p:sp>
    </p:spTree>
    <p:extLst>
      <p:ext uri="{BB962C8B-B14F-4D97-AF65-F5344CB8AC3E}">
        <p14:creationId xmlns:p14="http://schemas.microsoft.com/office/powerpoint/2010/main" val="21658733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6CA-AE53-306A-6765-015516918811}"/>
              </a:ext>
            </a:extLst>
          </p:cNvPr>
          <p:cNvSpPr>
            <a:spLocks noGrp="1"/>
          </p:cNvSpPr>
          <p:nvPr>
            <p:ph type="title"/>
          </p:nvPr>
        </p:nvSpPr>
        <p:spPr/>
        <p:txBody>
          <a:bodyPr/>
          <a:lstStyle/>
          <a:p>
            <a:r>
              <a:rPr lang="en-US" sz="4000" dirty="0">
                <a:latin typeface="Calibri Light"/>
                <a:cs typeface="Calibri Light"/>
              </a:rPr>
              <a:t>Challenges of Within Flight Re-Planning</a:t>
            </a:r>
            <a:endParaRPr lang="de-DE" sz="4000" dirty="0"/>
          </a:p>
        </p:txBody>
      </p:sp>
      <p:sp>
        <p:nvSpPr>
          <p:cNvPr id="5" name="Slide Number Placeholder 4">
            <a:extLst>
              <a:ext uri="{FF2B5EF4-FFF2-40B4-BE49-F238E27FC236}">
                <a16:creationId xmlns:a16="http://schemas.microsoft.com/office/drawing/2014/main" id="{1949F77B-EA1D-EC3B-F839-FEE83F6981D1}"/>
              </a:ext>
            </a:extLst>
          </p:cNvPr>
          <p:cNvSpPr>
            <a:spLocks noGrp="1"/>
          </p:cNvSpPr>
          <p:nvPr>
            <p:ph type="sldNum" sz="quarter" idx="14"/>
          </p:nvPr>
        </p:nvSpPr>
        <p:spPr/>
        <p:txBody>
          <a:bodyPr/>
          <a:lstStyle/>
          <a:p>
            <a:fld id="{8DAF2FF1-0F85-5948-B45D-85D15C7A6F9F}" type="slidenum">
              <a:rPr lang="en-US" smtClean="0"/>
              <a:pPr/>
              <a:t>6</a:t>
            </a:fld>
            <a:endParaRPr lang="en-US"/>
          </a:p>
        </p:txBody>
      </p:sp>
      <p:sp>
        <p:nvSpPr>
          <p:cNvPr id="9" name="TextBox 8">
            <a:extLst>
              <a:ext uri="{FF2B5EF4-FFF2-40B4-BE49-F238E27FC236}">
                <a16:creationId xmlns:a16="http://schemas.microsoft.com/office/drawing/2014/main" id="{A8928803-CE53-5F97-69C9-3D5515601FE8}"/>
              </a:ext>
            </a:extLst>
          </p:cNvPr>
          <p:cNvSpPr txBox="1"/>
          <p:nvPr/>
        </p:nvSpPr>
        <p:spPr>
          <a:xfrm>
            <a:off x="605056" y="1879218"/>
            <a:ext cx="4782732" cy="461665"/>
          </a:xfrm>
          <a:prstGeom prst="rect">
            <a:avLst/>
          </a:prstGeom>
          <a:noFill/>
        </p:spPr>
        <p:txBody>
          <a:bodyPr wrap="square" rtlCol="0">
            <a:spAutoFit/>
          </a:bodyPr>
          <a:lstStyle/>
          <a:p>
            <a:r>
              <a:rPr lang="en-US" sz="2400" b="1" dirty="0"/>
              <a:t>Re-planning: The challenge</a:t>
            </a:r>
          </a:p>
        </p:txBody>
      </p:sp>
      <p:sp>
        <p:nvSpPr>
          <p:cNvPr id="15" name="Oval 14">
            <a:extLst>
              <a:ext uri="{FF2B5EF4-FFF2-40B4-BE49-F238E27FC236}">
                <a16:creationId xmlns:a16="http://schemas.microsoft.com/office/drawing/2014/main" id="{6065AF3C-AF2D-C173-61FB-E79073B28623}"/>
              </a:ext>
            </a:extLst>
          </p:cNvPr>
          <p:cNvSpPr/>
          <p:nvPr/>
        </p:nvSpPr>
        <p:spPr bwMode="auto">
          <a:xfrm>
            <a:off x="704005" y="3642880"/>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1</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0" name="TextBox 19">
            <a:extLst>
              <a:ext uri="{FF2B5EF4-FFF2-40B4-BE49-F238E27FC236}">
                <a16:creationId xmlns:a16="http://schemas.microsoft.com/office/drawing/2014/main" id="{9D8E701C-EDBD-34AA-D6D1-9FE93681358E}"/>
              </a:ext>
            </a:extLst>
          </p:cNvPr>
          <p:cNvSpPr txBox="1"/>
          <p:nvPr/>
        </p:nvSpPr>
        <p:spPr>
          <a:xfrm>
            <a:off x="1554737" y="3147299"/>
            <a:ext cx="4236463" cy="1569660"/>
          </a:xfrm>
          <a:prstGeom prst="rect">
            <a:avLst/>
          </a:prstGeom>
          <a:noFill/>
        </p:spPr>
        <p:txBody>
          <a:bodyPr wrap="square" rtlCol="0">
            <a:spAutoFit/>
          </a:bodyPr>
          <a:lstStyle/>
          <a:p>
            <a:r>
              <a:rPr lang="en-US" sz="2400" b="1" dirty="0"/>
              <a:t>Computational efficient </a:t>
            </a:r>
            <a:r>
              <a:rPr lang="en-US" sz="2400" dirty="0"/>
              <a:t>trajectory generation pipeline, enables computation times of around </a:t>
            </a:r>
            <a:r>
              <a:rPr lang="en-US" sz="2400" b="1" dirty="0"/>
              <a:t>100ms</a:t>
            </a:r>
          </a:p>
        </p:txBody>
      </p:sp>
      <p:sp>
        <p:nvSpPr>
          <p:cNvPr id="21" name="Oval 20">
            <a:extLst>
              <a:ext uri="{FF2B5EF4-FFF2-40B4-BE49-F238E27FC236}">
                <a16:creationId xmlns:a16="http://schemas.microsoft.com/office/drawing/2014/main" id="{C3670426-BD7E-6DEB-50FF-C32439588391}"/>
              </a:ext>
            </a:extLst>
          </p:cNvPr>
          <p:cNvSpPr/>
          <p:nvPr/>
        </p:nvSpPr>
        <p:spPr bwMode="auto">
          <a:xfrm>
            <a:off x="704005" y="6600681"/>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2</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2" name="TextBox 21">
            <a:extLst>
              <a:ext uri="{FF2B5EF4-FFF2-40B4-BE49-F238E27FC236}">
                <a16:creationId xmlns:a16="http://schemas.microsoft.com/office/drawing/2014/main" id="{770FE538-72EF-CDE9-7A3A-EC0BD225A286}"/>
              </a:ext>
            </a:extLst>
          </p:cNvPr>
          <p:cNvSpPr txBox="1"/>
          <p:nvPr/>
        </p:nvSpPr>
        <p:spPr>
          <a:xfrm>
            <a:off x="1596634" y="6105100"/>
            <a:ext cx="4364896" cy="1569660"/>
          </a:xfrm>
          <a:prstGeom prst="rect">
            <a:avLst/>
          </a:prstGeom>
          <a:noFill/>
        </p:spPr>
        <p:txBody>
          <a:bodyPr wrap="square" rtlCol="0">
            <a:spAutoFit/>
          </a:bodyPr>
          <a:lstStyle/>
          <a:p>
            <a:r>
              <a:rPr lang="en-US" sz="2400" b="1" dirty="0"/>
              <a:t>Too slow </a:t>
            </a:r>
            <a:r>
              <a:rPr lang="en-US" sz="2400" dirty="0"/>
              <a:t>to enable within-flight re-computations.  </a:t>
            </a:r>
            <a:r>
              <a:rPr lang="en-US" sz="2400" b="1" dirty="0"/>
              <a:t>Drone moving </a:t>
            </a:r>
            <a:r>
              <a:rPr lang="en-US" sz="2400" dirty="0"/>
              <a:t>multiple centimeters </a:t>
            </a:r>
            <a:r>
              <a:rPr lang="en-US" sz="2400" b="1" dirty="0"/>
              <a:t>without control input</a:t>
            </a:r>
          </a:p>
        </p:txBody>
      </p:sp>
      <p:sp>
        <p:nvSpPr>
          <p:cNvPr id="25" name="Triangle 24">
            <a:extLst>
              <a:ext uri="{FF2B5EF4-FFF2-40B4-BE49-F238E27FC236}">
                <a16:creationId xmlns:a16="http://schemas.microsoft.com/office/drawing/2014/main" id="{1AB14703-B001-E879-C58C-DDBD7741AD26}"/>
              </a:ext>
            </a:extLst>
          </p:cNvPr>
          <p:cNvSpPr/>
          <p:nvPr/>
        </p:nvSpPr>
        <p:spPr bwMode="auto">
          <a:xfrm rot="5400000">
            <a:off x="3324225" y="5253136"/>
            <a:ext cx="6550090" cy="261257"/>
          </a:xfrm>
          <a:prstGeom prst="triangle">
            <a:avLst/>
          </a:prstGeom>
          <a:solidFill>
            <a:schemeClr val="bg2">
              <a:lumMod val="75000"/>
            </a:schemeClr>
          </a:solidFill>
          <a:ln w="25400"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6" name="TextBox 25">
            <a:extLst>
              <a:ext uri="{FF2B5EF4-FFF2-40B4-BE49-F238E27FC236}">
                <a16:creationId xmlns:a16="http://schemas.microsoft.com/office/drawing/2014/main" id="{9F599819-5109-0CF7-B2F6-D0AA9B2B6D72}"/>
              </a:ext>
            </a:extLst>
          </p:cNvPr>
          <p:cNvSpPr txBox="1"/>
          <p:nvPr/>
        </p:nvSpPr>
        <p:spPr>
          <a:xfrm>
            <a:off x="7041714" y="1694552"/>
            <a:ext cx="9919510" cy="830997"/>
          </a:xfrm>
          <a:prstGeom prst="rect">
            <a:avLst/>
          </a:prstGeom>
          <a:noFill/>
        </p:spPr>
        <p:txBody>
          <a:bodyPr wrap="square" rtlCol="0">
            <a:spAutoFit/>
          </a:bodyPr>
          <a:lstStyle/>
          <a:p>
            <a:r>
              <a:rPr lang="en-US" sz="2400" b="1" dirty="0"/>
              <a:t>Non-blocking implementation and start-point offset enable </a:t>
            </a:r>
            <a:br>
              <a:rPr lang="en-US" sz="2400" b="1" dirty="0"/>
            </a:br>
            <a:r>
              <a:rPr lang="en-US" sz="2400" b="1" dirty="0"/>
              <a:t>re-planning without loss of control</a:t>
            </a:r>
          </a:p>
        </p:txBody>
      </p:sp>
      <p:sp>
        <p:nvSpPr>
          <p:cNvPr id="27" name="Oval 26">
            <a:extLst>
              <a:ext uri="{FF2B5EF4-FFF2-40B4-BE49-F238E27FC236}">
                <a16:creationId xmlns:a16="http://schemas.microsoft.com/office/drawing/2014/main" id="{A78FBC41-5D5C-3E9A-2A79-415FD941D803}"/>
              </a:ext>
            </a:extLst>
          </p:cNvPr>
          <p:cNvSpPr/>
          <p:nvPr/>
        </p:nvSpPr>
        <p:spPr bwMode="auto">
          <a:xfrm>
            <a:off x="7579935" y="3149826"/>
            <a:ext cx="470371" cy="470371"/>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1</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8" name="TextBox 27">
            <a:extLst>
              <a:ext uri="{FF2B5EF4-FFF2-40B4-BE49-F238E27FC236}">
                <a16:creationId xmlns:a16="http://schemas.microsoft.com/office/drawing/2014/main" id="{6ED0E3BB-687D-6819-64A6-9E2BB797F0ED}"/>
              </a:ext>
            </a:extLst>
          </p:cNvPr>
          <p:cNvSpPr txBox="1"/>
          <p:nvPr/>
        </p:nvSpPr>
        <p:spPr>
          <a:xfrm>
            <a:off x="8332056" y="3134745"/>
            <a:ext cx="7078274" cy="461665"/>
          </a:xfrm>
          <a:prstGeom prst="rect">
            <a:avLst/>
          </a:prstGeom>
          <a:noFill/>
        </p:spPr>
        <p:txBody>
          <a:bodyPr wrap="square" rtlCol="0">
            <a:spAutoFit/>
          </a:bodyPr>
          <a:lstStyle/>
          <a:p>
            <a:r>
              <a:rPr lang="en-US" sz="2400" b="1" dirty="0"/>
              <a:t>Non-blocking trajectory generation</a:t>
            </a:r>
          </a:p>
        </p:txBody>
      </p:sp>
      <p:sp>
        <p:nvSpPr>
          <p:cNvPr id="29" name="TextBox 28">
            <a:extLst>
              <a:ext uri="{FF2B5EF4-FFF2-40B4-BE49-F238E27FC236}">
                <a16:creationId xmlns:a16="http://schemas.microsoft.com/office/drawing/2014/main" id="{CB82BEDE-72F7-723D-91C9-EA4A8FAA88BD}"/>
              </a:ext>
            </a:extLst>
          </p:cNvPr>
          <p:cNvSpPr txBox="1"/>
          <p:nvPr/>
        </p:nvSpPr>
        <p:spPr>
          <a:xfrm>
            <a:off x="8341019" y="3645734"/>
            <a:ext cx="8306440" cy="1646605"/>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dirty="0"/>
              <a:t>Trajectory computation in </a:t>
            </a:r>
            <a:r>
              <a:rPr lang="en-US" sz="2400" b="1" dirty="0"/>
              <a:t>extra thread </a:t>
            </a:r>
            <a:r>
              <a:rPr lang="en-US" sz="2400" dirty="0"/>
              <a:t>prevents </a:t>
            </a:r>
            <a:r>
              <a:rPr lang="en-US" sz="2400" b="1" dirty="0"/>
              <a:t>blocking</a:t>
            </a:r>
            <a:r>
              <a:rPr lang="en-US" sz="2400" dirty="0"/>
              <a:t> of </a:t>
            </a:r>
            <a:r>
              <a:rPr lang="en-US" sz="2400" b="1" dirty="0"/>
              <a:t>main control loop</a:t>
            </a:r>
          </a:p>
          <a:p>
            <a:pPr marL="342900" indent="-342900">
              <a:spcAft>
                <a:spcPts val="600"/>
              </a:spcAft>
              <a:buFont typeface="Arial" panose="020B0604020202020204" pitchFamily="34" charset="0"/>
              <a:buChar char="•"/>
            </a:pPr>
            <a:r>
              <a:rPr lang="en-US" sz="2400" b="1" dirty="0"/>
              <a:t>Controller </a:t>
            </a:r>
            <a:r>
              <a:rPr lang="en-US" sz="2400" dirty="0"/>
              <a:t>continues based on </a:t>
            </a:r>
            <a:r>
              <a:rPr lang="en-US" sz="2400" b="1" dirty="0"/>
              <a:t>previous trajectory</a:t>
            </a:r>
            <a:r>
              <a:rPr lang="en-US" sz="2400" dirty="0"/>
              <a:t> until re-planning completed</a:t>
            </a:r>
          </a:p>
        </p:txBody>
      </p:sp>
      <p:sp>
        <p:nvSpPr>
          <p:cNvPr id="32" name="Oval 31">
            <a:extLst>
              <a:ext uri="{FF2B5EF4-FFF2-40B4-BE49-F238E27FC236}">
                <a16:creationId xmlns:a16="http://schemas.microsoft.com/office/drawing/2014/main" id="{E3375767-D017-FF05-8AE3-A35F30A930C6}"/>
              </a:ext>
            </a:extLst>
          </p:cNvPr>
          <p:cNvSpPr/>
          <p:nvPr/>
        </p:nvSpPr>
        <p:spPr bwMode="auto">
          <a:xfrm>
            <a:off x="7508218" y="5910947"/>
            <a:ext cx="470371" cy="470371"/>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latin typeface="Gill Sans" pitchFamily="-65" charset="0"/>
                <a:ea typeface="ヒラギノ角ゴ ProN W3" pitchFamily="-65" charset="-128"/>
                <a:cs typeface="ヒラギノ角ゴ ProN W3" pitchFamily="-65" charset="-128"/>
                <a:sym typeface="Gill Sans" pitchFamily="-65" charset="0"/>
              </a:rPr>
              <a:t>2</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33" name="TextBox 32">
            <a:extLst>
              <a:ext uri="{FF2B5EF4-FFF2-40B4-BE49-F238E27FC236}">
                <a16:creationId xmlns:a16="http://schemas.microsoft.com/office/drawing/2014/main" id="{AA0665DC-E9F3-F5AD-839D-A09095CB1837}"/>
              </a:ext>
            </a:extLst>
          </p:cNvPr>
          <p:cNvSpPr txBox="1"/>
          <p:nvPr/>
        </p:nvSpPr>
        <p:spPr>
          <a:xfrm>
            <a:off x="8260339" y="5895866"/>
            <a:ext cx="7078274" cy="461665"/>
          </a:xfrm>
          <a:prstGeom prst="rect">
            <a:avLst/>
          </a:prstGeom>
          <a:noFill/>
        </p:spPr>
        <p:txBody>
          <a:bodyPr wrap="square" rtlCol="0">
            <a:spAutoFit/>
          </a:bodyPr>
          <a:lstStyle/>
          <a:p>
            <a:r>
              <a:rPr lang="en-US" sz="2400" b="1" dirty="0"/>
              <a:t>Start-point offset</a:t>
            </a:r>
          </a:p>
        </p:txBody>
      </p:sp>
      <p:sp>
        <p:nvSpPr>
          <p:cNvPr id="34" name="TextBox 33">
            <a:extLst>
              <a:ext uri="{FF2B5EF4-FFF2-40B4-BE49-F238E27FC236}">
                <a16:creationId xmlns:a16="http://schemas.microsoft.com/office/drawing/2014/main" id="{2D042C22-B24E-D714-B845-004FE83ABD2C}"/>
              </a:ext>
            </a:extLst>
          </p:cNvPr>
          <p:cNvSpPr txBox="1"/>
          <p:nvPr/>
        </p:nvSpPr>
        <p:spPr>
          <a:xfrm>
            <a:off x="8269302" y="6406855"/>
            <a:ext cx="8306440" cy="127727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b="1" dirty="0"/>
              <a:t>Start point </a:t>
            </a:r>
            <a:r>
              <a:rPr lang="en-US" sz="2400" b="1" dirty="0" err="1"/>
              <a:t>offsetted</a:t>
            </a:r>
            <a:r>
              <a:rPr lang="en-US" sz="2400" b="1" dirty="0"/>
              <a:t> </a:t>
            </a:r>
            <a:r>
              <a:rPr lang="en-US" sz="2400" dirty="0"/>
              <a:t>along trajectory,</a:t>
            </a:r>
            <a:r>
              <a:rPr lang="en-US" sz="2400" b="1" dirty="0"/>
              <a:t> </a:t>
            </a:r>
            <a:r>
              <a:rPr lang="en-US" sz="2400" dirty="0"/>
              <a:t>based on expected computation time</a:t>
            </a:r>
            <a:endParaRPr lang="en-US" sz="2400" b="1" dirty="0"/>
          </a:p>
          <a:p>
            <a:pPr marL="342900" indent="-342900">
              <a:spcAft>
                <a:spcPts val="600"/>
              </a:spcAft>
              <a:buFont typeface="Arial" panose="020B0604020202020204" pitchFamily="34" charset="0"/>
              <a:buChar char="•"/>
            </a:pPr>
            <a:r>
              <a:rPr lang="en-US" sz="2400" dirty="0"/>
              <a:t>Trajectories</a:t>
            </a:r>
            <a:r>
              <a:rPr lang="en-US" sz="2400" b="1" dirty="0"/>
              <a:t> smoothly merged</a:t>
            </a:r>
            <a:r>
              <a:rPr lang="en-US" sz="2400" dirty="0"/>
              <a:t> after re-planning</a:t>
            </a:r>
          </a:p>
        </p:txBody>
      </p:sp>
      <p:sp>
        <p:nvSpPr>
          <p:cNvPr id="8" name="Footer Placeholder 3">
            <a:extLst>
              <a:ext uri="{FF2B5EF4-FFF2-40B4-BE49-F238E27FC236}">
                <a16:creationId xmlns:a16="http://schemas.microsoft.com/office/drawing/2014/main" id="{E42A9602-49DD-D213-7BF7-FD3FAD58624E}"/>
              </a:ext>
            </a:extLst>
          </p:cNvPr>
          <p:cNvSpPr>
            <a:spLocks noGrp="1"/>
          </p:cNvSpPr>
          <p:nvPr>
            <p:ph type="ftr" sz="quarter" idx="13"/>
          </p:nvPr>
        </p:nvSpPr>
        <p:spPr>
          <a:xfrm>
            <a:off x="5963440" y="9086110"/>
            <a:ext cx="5490801" cy="348177"/>
          </a:xfrm>
        </p:spPr>
        <p:txBody>
          <a:bodyPr/>
          <a:lstStyle/>
          <a:p>
            <a:r>
              <a:rPr lang="en-US" dirty="0"/>
              <a:t>Tim Lindenau</a:t>
            </a:r>
          </a:p>
        </p:txBody>
      </p:sp>
    </p:spTree>
    <p:extLst>
      <p:ext uri="{BB962C8B-B14F-4D97-AF65-F5344CB8AC3E}">
        <p14:creationId xmlns:p14="http://schemas.microsoft.com/office/powerpoint/2010/main" val="70336202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52A6-14EA-F283-B10E-A6B022A4B838}"/>
              </a:ext>
            </a:extLst>
          </p:cNvPr>
          <p:cNvSpPr>
            <a:spLocks noGrp="1"/>
          </p:cNvSpPr>
          <p:nvPr>
            <p:ph type="title"/>
          </p:nvPr>
        </p:nvSpPr>
        <p:spPr/>
        <p:txBody>
          <a:bodyPr/>
          <a:lstStyle/>
          <a:p>
            <a:r>
              <a:rPr lang="en-US" sz="4000" dirty="0">
                <a:latin typeface="Calibri Light"/>
                <a:cs typeface="Calibri Light"/>
              </a:rPr>
              <a:t>Two Possible Approaches: Optimization and Reinforcement Learning</a:t>
            </a:r>
            <a:endParaRPr lang="en-US" sz="4000" dirty="0"/>
          </a:p>
        </p:txBody>
      </p:sp>
      <p:sp>
        <p:nvSpPr>
          <p:cNvPr id="5" name="Slide Number Placeholder 4">
            <a:extLst>
              <a:ext uri="{FF2B5EF4-FFF2-40B4-BE49-F238E27FC236}">
                <a16:creationId xmlns:a16="http://schemas.microsoft.com/office/drawing/2014/main" id="{34E660B9-5BF6-2AB4-AC6C-E2D179600FEC}"/>
              </a:ext>
            </a:extLst>
          </p:cNvPr>
          <p:cNvSpPr>
            <a:spLocks noGrp="1"/>
          </p:cNvSpPr>
          <p:nvPr>
            <p:ph type="sldNum" sz="quarter" idx="14"/>
          </p:nvPr>
        </p:nvSpPr>
        <p:spPr/>
        <p:txBody>
          <a:bodyPr/>
          <a:lstStyle/>
          <a:p>
            <a:fld id="{8DAF2FF1-0F85-5948-B45D-85D15C7A6F9F}" type="slidenum">
              <a:rPr lang="en-US" smtClean="0"/>
              <a:pPr/>
              <a:t>7</a:t>
            </a:fld>
            <a:endParaRPr lang="en-US"/>
          </a:p>
        </p:txBody>
      </p:sp>
      <p:pic>
        <p:nvPicPr>
          <p:cNvPr id="3" name="Picture 2">
            <a:extLst>
              <a:ext uri="{FF2B5EF4-FFF2-40B4-BE49-F238E27FC236}">
                <a16:creationId xmlns:a16="http://schemas.microsoft.com/office/drawing/2014/main" id="{75A78D9E-6568-94F2-2956-B7680F553D5A}"/>
              </a:ext>
            </a:extLst>
          </p:cNvPr>
          <p:cNvPicPr>
            <a:picLocks noChangeAspect="1"/>
          </p:cNvPicPr>
          <p:nvPr/>
        </p:nvPicPr>
        <p:blipFill rotWithShape="1">
          <a:blip r:embed="rId3"/>
          <a:srcRect t="812" b="955"/>
          <a:stretch/>
        </p:blipFill>
        <p:spPr>
          <a:xfrm>
            <a:off x="790163" y="3344915"/>
            <a:ext cx="7006315" cy="3924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1B9A9574-37AC-D50E-3241-2CA79D639643}"/>
              </a:ext>
            </a:extLst>
          </p:cNvPr>
          <p:cNvSpPr txBox="1"/>
          <p:nvPr/>
        </p:nvSpPr>
        <p:spPr>
          <a:xfrm>
            <a:off x="1212056" y="2419528"/>
            <a:ext cx="6246019" cy="461665"/>
          </a:xfrm>
          <a:prstGeom prst="rect">
            <a:avLst/>
          </a:prstGeom>
          <a:noFill/>
        </p:spPr>
        <p:txBody>
          <a:bodyPr wrap="square" rtlCol="0">
            <a:spAutoFit/>
          </a:bodyPr>
          <a:lstStyle/>
          <a:p>
            <a:pPr algn="ctr"/>
            <a:r>
              <a:rPr lang="en-US" sz="2400" b="1" dirty="0"/>
              <a:t>Approach 1: Optimization</a:t>
            </a:r>
          </a:p>
        </p:txBody>
      </p:sp>
      <p:sp>
        <p:nvSpPr>
          <p:cNvPr id="11" name="TextBox 10">
            <a:extLst>
              <a:ext uri="{FF2B5EF4-FFF2-40B4-BE49-F238E27FC236}">
                <a16:creationId xmlns:a16="http://schemas.microsoft.com/office/drawing/2014/main" id="{0F7DE731-836A-4A0B-0E66-C77D92350055}"/>
              </a:ext>
            </a:extLst>
          </p:cNvPr>
          <p:cNvSpPr txBox="1"/>
          <p:nvPr/>
        </p:nvSpPr>
        <p:spPr>
          <a:xfrm>
            <a:off x="9882188" y="2419528"/>
            <a:ext cx="6246019" cy="461665"/>
          </a:xfrm>
          <a:prstGeom prst="rect">
            <a:avLst/>
          </a:prstGeom>
          <a:noFill/>
        </p:spPr>
        <p:txBody>
          <a:bodyPr wrap="square" rtlCol="0">
            <a:spAutoFit/>
          </a:bodyPr>
          <a:lstStyle/>
          <a:p>
            <a:pPr algn="ctr"/>
            <a:r>
              <a:rPr lang="en-US" sz="2400" b="1" dirty="0"/>
              <a:t>Approach 2: Reinforcement Learning</a:t>
            </a:r>
          </a:p>
        </p:txBody>
      </p:sp>
      <p:sp>
        <p:nvSpPr>
          <p:cNvPr id="9" name="Footer Placeholder 3">
            <a:extLst>
              <a:ext uri="{FF2B5EF4-FFF2-40B4-BE49-F238E27FC236}">
                <a16:creationId xmlns:a16="http://schemas.microsoft.com/office/drawing/2014/main" id="{5CF68949-0F5B-0426-5B32-784A72F3DFD0}"/>
              </a:ext>
            </a:extLst>
          </p:cNvPr>
          <p:cNvSpPr>
            <a:spLocks noGrp="1"/>
          </p:cNvSpPr>
          <p:nvPr>
            <p:ph type="ftr" sz="quarter" idx="13"/>
          </p:nvPr>
        </p:nvSpPr>
        <p:spPr>
          <a:xfrm>
            <a:off x="5963440" y="9086110"/>
            <a:ext cx="5490801" cy="348177"/>
          </a:xfrm>
        </p:spPr>
        <p:txBody>
          <a:bodyPr/>
          <a:lstStyle/>
          <a:p>
            <a:r>
              <a:rPr lang="en-US" dirty="0"/>
              <a:t>Tim Lindenau</a:t>
            </a:r>
          </a:p>
        </p:txBody>
      </p:sp>
      <p:sp>
        <p:nvSpPr>
          <p:cNvPr id="4" name="Rectangle 3">
            <a:extLst>
              <a:ext uri="{FF2B5EF4-FFF2-40B4-BE49-F238E27FC236}">
                <a16:creationId xmlns:a16="http://schemas.microsoft.com/office/drawing/2014/main" id="{631AF51B-209D-9CFA-EA20-9F91C999B207}"/>
              </a:ext>
            </a:extLst>
          </p:cNvPr>
          <p:cNvSpPr/>
          <p:nvPr/>
        </p:nvSpPr>
        <p:spPr bwMode="auto">
          <a:xfrm>
            <a:off x="410308" y="1527908"/>
            <a:ext cx="8194430" cy="7148146"/>
          </a:xfrm>
          <a:prstGeom prst="rect">
            <a:avLst/>
          </a:prstGeom>
          <a:solidFill>
            <a:schemeClr val="bg1">
              <a:alpha val="7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pic>
        <p:nvPicPr>
          <p:cNvPr id="6" name="Picture 5">
            <a:extLst>
              <a:ext uri="{FF2B5EF4-FFF2-40B4-BE49-F238E27FC236}">
                <a16:creationId xmlns:a16="http://schemas.microsoft.com/office/drawing/2014/main" id="{57A213E8-AA8B-65E2-C2B2-3CD2AFFB3A1A}"/>
              </a:ext>
            </a:extLst>
          </p:cNvPr>
          <p:cNvPicPr>
            <a:picLocks noChangeAspect="1"/>
          </p:cNvPicPr>
          <p:nvPr/>
        </p:nvPicPr>
        <p:blipFill>
          <a:blip r:embed="rId4"/>
          <a:stretch>
            <a:fillRect/>
          </a:stretch>
        </p:blipFill>
        <p:spPr>
          <a:xfrm>
            <a:off x="9514282" y="3344915"/>
            <a:ext cx="6965101" cy="3924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0706258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6CA-AE53-306A-6765-015516918811}"/>
              </a:ext>
            </a:extLst>
          </p:cNvPr>
          <p:cNvSpPr>
            <a:spLocks noGrp="1"/>
          </p:cNvSpPr>
          <p:nvPr>
            <p:ph type="title"/>
          </p:nvPr>
        </p:nvSpPr>
        <p:spPr/>
        <p:txBody>
          <a:bodyPr/>
          <a:lstStyle/>
          <a:p>
            <a:r>
              <a:rPr lang="en-US" sz="4000" dirty="0">
                <a:latin typeface="Calibri Light"/>
                <a:cs typeface="Calibri Light"/>
              </a:rPr>
              <a:t>Reinforcement Learning Motivation &amp; Challenge</a:t>
            </a:r>
            <a:endParaRPr lang="de-DE" sz="4000" dirty="0"/>
          </a:p>
        </p:txBody>
      </p:sp>
      <p:sp>
        <p:nvSpPr>
          <p:cNvPr id="5" name="Slide Number Placeholder 4">
            <a:extLst>
              <a:ext uri="{FF2B5EF4-FFF2-40B4-BE49-F238E27FC236}">
                <a16:creationId xmlns:a16="http://schemas.microsoft.com/office/drawing/2014/main" id="{1949F77B-EA1D-EC3B-F839-FEE83F6981D1}"/>
              </a:ext>
            </a:extLst>
          </p:cNvPr>
          <p:cNvSpPr>
            <a:spLocks noGrp="1"/>
          </p:cNvSpPr>
          <p:nvPr>
            <p:ph type="sldNum" sz="quarter" idx="14"/>
          </p:nvPr>
        </p:nvSpPr>
        <p:spPr/>
        <p:txBody>
          <a:bodyPr/>
          <a:lstStyle/>
          <a:p>
            <a:fld id="{8DAF2FF1-0F85-5948-B45D-85D15C7A6F9F}" type="slidenum">
              <a:rPr lang="en-US" smtClean="0"/>
              <a:pPr/>
              <a:t>8</a:t>
            </a:fld>
            <a:endParaRPr lang="en-US"/>
          </a:p>
        </p:txBody>
      </p:sp>
      <p:sp>
        <p:nvSpPr>
          <p:cNvPr id="9" name="TextBox 8">
            <a:extLst>
              <a:ext uri="{FF2B5EF4-FFF2-40B4-BE49-F238E27FC236}">
                <a16:creationId xmlns:a16="http://schemas.microsoft.com/office/drawing/2014/main" id="{A8928803-CE53-5F97-69C9-3D5515601FE8}"/>
              </a:ext>
            </a:extLst>
          </p:cNvPr>
          <p:cNvSpPr txBox="1"/>
          <p:nvPr/>
        </p:nvSpPr>
        <p:spPr>
          <a:xfrm>
            <a:off x="605056" y="1694552"/>
            <a:ext cx="6204818" cy="830997"/>
          </a:xfrm>
          <a:prstGeom prst="rect">
            <a:avLst/>
          </a:prstGeom>
          <a:noFill/>
        </p:spPr>
        <p:txBody>
          <a:bodyPr wrap="square" rtlCol="0">
            <a:spAutoFit/>
          </a:bodyPr>
          <a:lstStyle/>
          <a:p>
            <a:r>
              <a:rPr lang="en-US" sz="2400" b="1" dirty="0"/>
              <a:t>Reinforcement learning: Motivation &amp; challenge</a:t>
            </a:r>
          </a:p>
        </p:txBody>
      </p:sp>
      <p:sp>
        <p:nvSpPr>
          <p:cNvPr id="15" name="Oval 14">
            <a:extLst>
              <a:ext uri="{FF2B5EF4-FFF2-40B4-BE49-F238E27FC236}">
                <a16:creationId xmlns:a16="http://schemas.microsoft.com/office/drawing/2014/main" id="{6065AF3C-AF2D-C173-61FB-E79073B28623}"/>
              </a:ext>
            </a:extLst>
          </p:cNvPr>
          <p:cNvSpPr/>
          <p:nvPr/>
        </p:nvSpPr>
        <p:spPr bwMode="auto">
          <a:xfrm>
            <a:off x="704005" y="3642880"/>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1</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0" name="TextBox 19">
            <a:extLst>
              <a:ext uri="{FF2B5EF4-FFF2-40B4-BE49-F238E27FC236}">
                <a16:creationId xmlns:a16="http://schemas.microsoft.com/office/drawing/2014/main" id="{9D8E701C-EDBD-34AA-D6D1-9FE93681358E}"/>
              </a:ext>
            </a:extLst>
          </p:cNvPr>
          <p:cNvSpPr txBox="1"/>
          <p:nvPr/>
        </p:nvSpPr>
        <p:spPr>
          <a:xfrm>
            <a:off x="1554737" y="3331964"/>
            <a:ext cx="5038568" cy="1200329"/>
          </a:xfrm>
          <a:prstGeom prst="rect">
            <a:avLst/>
          </a:prstGeom>
          <a:noFill/>
        </p:spPr>
        <p:txBody>
          <a:bodyPr wrap="square" rtlCol="0">
            <a:spAutoFit/>
          </a:bodyPr>
          <a:lstStyle/>
          <a:p>
            <a:r>
              <a:rPr lang="en-US" sz="2400" b="1" dirty="0"/>
              <a:t>Optimization</a:t>
            </a:r>
            <a:r>
              <a:rPr lang="en-US" sz="2400" dirty="0"/>
              <a:t> </a:t>
            </a:r>
            <a:r>
              <a:rPr lang="en-US" sz="2400" b="1" dirty="0"/>
              <a:t>complex</a:t>
            </a:r>
            <a:r>
              <a:rPr lang="en-US" sz="2400" dirty="0"/>
              <a:t> and with </a:t>
            </a:r>
            <a:r>
              <a:rPr lang="en-US" sz="2400" b="1" dirty="0"/>
              <a:t>tradeoffs</a:t>
            </a:r>
            <a:r>
              <a:rPr lang="en-US" sz="2400" dirty="0"/>
              <a:t> in flight time to enable </a:t>
            </a:r>
          </a:p>
          <a:p>
            <a:r>
              <a:rPr lang="en-US" sz="2400" dirty="0"/>
              <a:t>re-planning capabilities</a:t>
            </a:r>
            <a:endParaRPr lang="en-US" sz="2400" b="1" dirty="0"/>
          </a:p>
        </p:txBody>
      </p:sp>
      <p:sp>
        <p:nvSpPr>
          <p:cNvPr id="21" name="Oval 20">
            <a:extLst>
              <a:ext uri="{FF2B5EF4-FFF2-40B4-BE49-F238E27FC236}">
                <a16:creationId xmlns:a16="http://schemas.microsoft.com/office/drawing/2014/main" id="{C3670426-BD7E-6DEB-50FF-C32439588391}"/>
              </a:ext>
            </a:extLst>
          </p:cNvPr>
          <p:cNvSpPr/>
          <p:nvPr/>
        </p:nvSpPr>
        <p:spPr bwMode="auto">
          <a:xfrm>
            <a:off x="704005" y="5517846"/>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2</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2" name="TextBox 21">
            <a:extLst>
              <a:ext uri="{FF2B5EF4-FFF2-40B4-BE49-F238E27FC236}">
                <a16:creationId xmlns:a16="http://schemas.microsoft.com/office/drawing/2014/main" id="{770FE538-72EF-CDE9-7A3A-EC0BD225A286}"/>
              </a:ext>
            </a:extLst>
          </p:cNvPr>
          <p:cNvSpPr txBox="1"/>
          <p:nvPr/>
        </p:nvSpPr>
        <p:spPr>
          <a:xfrm>
            <a:off x="1596633" y="5391596"/>
            <a:ext cx="5068861" cy="1200329"/>
          </a:xfrm>
          <a:prstGeom prst="rect">
            <a:avLst/>
          </a:prstGeom>
          <a:noFill/>
        </p:spPr>
        <p:txBody>
          <a:bodyPr wrap="square" rtlCol="0">
            <a:spAutoFit/>
          </a:bodyPr>
          <a:lstStyle/>
          <a:p>
            <a:r>
              <a:rPr lang="en-US" sz="2400" b="1" dirty="0"/>
              <a:t>Reinforcement learning outperformed</a:t>
            </a:r>
            <a:r>
              <a:rPr lang="en-US" sz="2400" dirty="0"/>
              <a:t> optimization in previous work [3, 4]</a:t>
            </a:r>
          </a:p>
        </p:txBody>
      </p:sp>
      <p:sp>
        <p:nvSpPr>
          <p:cNvPr id="25" name="Triangle 24">
            <a:extLst>
              <a:ext uri="{FF2B5EF4-FFF2-40B4-BE49-F238E27FC236}">
                <a16:creationId xmlns:a16="http://schemas.microsoft.com/office/drawing/2014/main" id="{1AB14703-B001-E879-C58C-DDBD7741AD26}"/>
              </a:ext>
            </a:extLst>
          </p:cNvPr>
          <p:cNvSpPr/>
          <p:nvPr/>
        </p:nvSpPr>
        <p:spPr bwMode="auto">
          <a:xfrm rot="5400000">
            <a:off x="4214556" y="5253136"/>
            <a:ext cx="6550090" cy="261257"/>
          </a:xfrm>
          <a:prstGeom prst="triangle">
            <a:avLst/>
          </a:prstGeom>
          <a:solidFill>
            <a:schemeClr val="bg2">
              <a:lumMod val="75000"/>
            </a:schemeClr>
          </a:solidFill>
          <a:ln w="25400"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6" name="TextBox 25">
            <a:extLst>
              <a:ext uri="{FF2B5EF4-FFF2-40B4-BE49-F238E27FC236}">
                <a16:creationId xmlns:a16="http://schemas.microsoft.com/office/drawing/2014/main" id="{9F599819-5109-0CF7-B2F6-D0AA9B2B6D72}"/>
              </a:ext>
            </a:extLst>
          </p:cNvPr>
          <p:cNvSpPr txBox="1"/>
          <p:nvPr/>
        </p:nvSpPr>
        <p:spPr>
          <a:xfrm>
            <a:off x="7940842" y="1694552"/>
            <a:ext cx="9020382" cy="830997"/>
          </a:xfrm>
          <a:prstGeom prst="rect">
            <a:avLst/>
          </a:prstGeom>
          <a:noFill/>
        </p:spPr>
        <p:txBody>
          <a:bodyPr wrap="square" rtlCol="0">
            <a:spAutoFit/>
          </a:bodyPr>
          <a:lstStyle/>
          <a:p>
            <a:r>
              <a:rPr lang="en-US" sz="2400" b="1" dirty="0"/>
              <a:t>Generalization to disturbances enabled by well designed action, -and observation space</a:t>
            </a:r>
          </a:p>
        </p:txBody>
      </p:sp>
      <p:sp>
        <p:nvSpPr>
          <p:cNvPr id="8" name="Oval 7">
            <a:extLst>
              <a:ext uri="{FF2B5EF4-FFF2-40B4-BE49-F238E27FC236}">
                <a16:creationId xmlns:a16="http://schemas.microsoft.com/office/drawing/2014/main" id="{949F4D89-6FFB-CA04-D163-85697680C985}"/>
              </a:ext>
            </a:extLst>
          </p:cNvPr>
          <p:cNvSpPr/>
          <p:nvPr/>
        </p:nvSpPr>
        <p:spPr bwMode="auto">
          <a:xfrm>
            <a:off x="736089" y="7547172"/>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latin typeface="Gill Sans" pitchFamily="-65" charset="0"/>
                <a:ea typeface="ヒラギノ角ゴ ProN W3" pitchFamily="-65" charset="-128"/>
                <a:cs typeface="ヒラギノ角ゴ ProN W3" pitchFamily="-65" charset="-128"/>
                <a:sym typeface="Gill Sans" pitchFamily="-65" charset="0"/>
              </a:rPr>
              <a:t>3</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0" name="TextBox 9">
            <a:extLst>
              <a:ext uri="{FF2B5EF4-FFF2-40B4-BE49-F238E27FC236}">
                <a16:creationId xmlns:a16="http://schemas.microsoft.com/office/drawing/2014/main" id="{0458AC32-B84C-5FF7-79A6-8FAC7D8C3D8C}"/>
              </a:ext>
            </a:extLst>
          </p:cNvPr>
          <p:cNvSpPr txBox="1"/>
          <p:nvPr/>
        </p:nvSpPr>
        <p:spPr>
          <a:xfrm>
            <a:off x="1628718" y="7236256"/>
            <a:ext cx="5349598" cy="1200329"/>
          </a:xfrm>
          <a:prstGeom prst="rect">
            <a:avLst/>
          </a:prstGeom>
          <a:noFill/>
        </p:spPr>
        <p:txBody>
          <a:bodyPr wrap="square" rtlCol="0">
            <a:spAutoFit/>
          </a:bodyPr>
          <a:lstStyle/>
          <a:p>
            <a:r>
              <a:rPr lang="en-US" sz="2400" b="1" dirty="0"/>
              <a:t>Weak generalization </a:t>
            </a:r>
            <a:r>
              <a:rPr lang="en-US" sz="2400" dirty="0"/>
              <a:t>capabilities, potentially </a:t>
            </a:r>
            <a:r>
              <a:rPr lang="en-US" sz="2400" b="1" dirty="0"/>
              <a:t>hinder</a:t>
            </a:r>
            <a:r>
              <a:rPr lang="en-US" sz="2400" dirty="0"/>
              <a:t> </a:t>
            </a:r>
            <a:r>
              <a:rPr lang="en-US" sz="2400" b="1" dirty="0"/>
              <a:t>adapting</a:t>
            </a:r>
            <a:r>
              <a:rPr lang="en-US" sz="2400" dirty="0"/>
              <a:t> to </a:t>
            </a:r>
            <a:r>
              <a:rPr lang="en-US" sz="2400" b="1" dirty="0"/>
              <a:t>changing gate positions </a:t>
            </a:r>
          </a:p>
        </p:txBody>
      </p:sp>
      <p:sp>
        <p:nvSpPr>
          <p:cNvPr id="12" name="Footer Placeholder 3">
            <a:extLst>
              <a:ext uri="{FF2B5EF4-FFF2-40B4-BE49-F238E27FC236}">
                <a16:creationId xmlns:a16="http://schemas.microsoft.com/office/drawing/2014/main" id="{E78470AA-44EE-DE74-FADE-076749F2D91F}"/>
              </a:ext>
            </a:extLst>
          </p:cNvPr>
          <p:cNvSpPr>
            <a:spLocks noGrp="1"/>
          </p:cNvSpPr>
          <p:nvPr>
            <p:ph type="ftr" sz="quarter" idx="13"/>
          </p:nvPr>
        </p:nvSpPr>
        <p:spPr>
          <a:xfrm>
            <a:off x="5963440" y="9086110"/>
            <a:ext cx="5490801" cy="348177"/>
          </a:xfrm>
        </p:spPr>
        <p:txBody>
          <a:bodyPr/>
          <a:lstStyle/>
          <a:p>
            <a:r>
              <a:rPr lang="en-US" dirty="0"/>
              <a:t>Tim Lindenau</a:t>
            </a:r>
          </a:p>
        </p:txBody>
      </p:sp>
      <p:pic>
        <p:nvPicPr>
          <p:cNvPr id="3" name="Picture 2">
            <a:extLst>
              <a:ext uri="{FF2B5EF4-FFF2-40B4-BE49-F238E27FC236}">
                <a16:creationId xmlns:a16="http://schemas.microsoft.com/office/drawing/2014/main" id="{E4F7F824-31A2-545C-1CC9-BD9743478AA5}"/>
              </a:ext>
            </a:extLst>
          </p:cNvPr>
          <p:cNvPicPr>
            <a:picLocks noChangeAspect="1"/>
          </p:cNvPicPr>
          <p:nvPr/>
        </p:nvPicPr>
        <p:blipFill>
          <a:blip r:embed="rId3"/>
          <a:stretch>
            <a:fillRect/>
          </a:stretch>
        </p:blipFill>
        <p:spPr>
          <a:xfrm>
            <a:off x="8329564" y="3284551"/>
            <a:ext cx="8148114" cy="45904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Rectangle 3">
            <a:extLst>
              <a:ext uri="{FF2B5EF4-FFF2-40B4-BE49-F238E27FC236}">
                <a16:creationId xmlns:a16="http://schemas.microsoft.com/office/drawing/2014/main" id="{5A17F8F3-9682-7D81-81EF-09DC7128D225}"/>
              </a:ext>
            </a:extLst>
          </p:cNvPr>
          <p:cNvSpPr/>
          <p:nvPr/>
        </p:nvSpPr>
        <p:spPr bwMode="auto">
          <a:xfrm>
            <a:off x="12558354" y="7337763"/>
            <a:ext cx="4289368" cy="1147156"/>
          </a:xfrm>
          <a:prstGeom prst="rect">
            <a:avLst/>
          </a:prstGeom>
          <a:solidFill>
            <a:schemeClr val="bg1"/>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Reward function also importa</a:t>
            </a:r>
            <a:r>
              <a:rPr lang="en-US" sz="2000" dirty="0">
                <a:latin typeface="Gill Sans" pitchFamily="-65" charset="0"/>
                <a:ea typeface="ヒラギノ角ゴ ProN W3" pitchFamily="-65" charset="-128"/>
                <a:cs typeface="ヒラギノ角ゴ ProN W3" pitchFamily="-65" charset="-128"/>
                <a:sym typeface="Gill Sans" pitchFamily="-65" charset="0"/>
              </a:rPr>
              <a:t>nt. However good results with common per time-step progress</a:t>
            </a:r>
            <a:endParaRPr kumimoji="0" lang="en-US" sz="20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Tree>
    <p:extLst>
      <p:ext uri="{BB962C8B-B14F-4D97-AF65-F5344CB8AC3E}">
        <p14:creationId xmlns:p14="http://schemas.microsoft.com/office/powerpoint/2010/main" val="314044822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6CA-AE53-306A-6765-015516918811}"/>
              </a:ext>
            </a:extLst>
          </p:cNvPr>
          <p:cNvSpPr>
            <a:spLocks noGrp="1"/>
          </p:cNvSpPr>
          <p:nvPr>
            <p:ph type="title"/>
          </p:nvPr>
        </p:nvSpPr>
        <p:spPr/>
        <p:txBody>
          <a:bodyPr/>
          <a:lstStyle/>
          <a:p>
            <a:r>
              <a:rPr lang="en-US" sz="3600" dirty="0">
                <a:latin typeface="Calibri Light"/>
                <a:cs typeface="Calibri Light"/>
              </a:rPr>
              <a:t>Well-tuned Action and Observation Space Enable Safe Flight With Disturbances</a:t>
            </a:r>
            <a:endParaRPr lang="de-DE" sz="3600" dirty="0"/>
          </a:p>
        </p:txBody>
      </p:sp>
      <p:sp>
        <p:nvSpPr>
          <p:cNvPr id="5" name="Slide Number Placeholder 4">
            <a:extLst>
              <a:ext uri="{FF2B5EF4-FFF2-40B4-BE49-F238E27FC236}">
                <a16:creationId xmlns:a16="http://schemas.microsoft.com/office/drawing/2014/main" id="{1949F77B-EA1D-EC3B-F839-FEE83F6981D1}"/>
              </a:ext>
            </a:extLst>
          </p:cNvPr>
          <p:cNvSpPr>
            <a:spLocks noGrp="1"/>
          </p:cNvSpPr>
          <p:nvPr>
            <p:ph type="sldNum" sz="quarter" idx="14"/>
          </p:nvPr>
        </p:nvSpPr>
        <p:spPr/>
        <p:txBody>
          <a:bodyPr/>
          <a:lstStyle/>
          <a:p>
            <a:fld id="{8DAF2FF1-0F85-5948-B45D-85D15C7A6F9F}" type="slidenum">
              <a:rPr lang="en-US" smtClean="0"/>
              <a:pPr/>
              <a:t>9</a:t>
            </a:fld>
            <a:endParaRPr lang="en-US"/>
          </a:p>
        </p:txBody>
      </p:sp>
      <p:sp>
        <p:nvSpPr>
          <p:cNvPr id="10" name="TextBox 9">
            <a:extLst>
              <a:ext uri="{FF2B5EF4-FFF2-40B4-BE49-F238E27FC236}">
                <a16:creationId xmlns:a16="http://schemas.microsoft.com/office/drawing/2014/main" id="{1F5DCC20-C6E4-00B4-AE97-342FF43B39D2}"/>
              </a:ext>
            </a:extLst>
          </p:cNvPr>
          <p:cNvSpPr txBox="1"/>
          <p:nvPr/>
        </p:nvSpPr>
        <p:spPr>
          <a:xfrm>
            <a:off x="662782" y="2180817"/>
            <a:ext cx="7370880" cy="830997"/>
          </a:xfrm>
          <a:prstGeom prst="rect">
            <a:avLst/>
          </a:prstGeom>
          <a:noFill/>
        </p:spPr>
        <p:txBody>
          <a:bodyPr wrap="square" rtlCol="0">
            <a:spAutoFit/>
          </a:bodyPr>
          <a:lstStyle/>
          <a:p>
            <a:r>
              <a:rPr lang="en-US" sz="2400" b="1" dirty="0"/>
              <a:t>Two factors for designing effective observation and action space</a:t>
            </a:r>
          </a:p>
        </p:txBody>
      </p:sp>
      <p:cxnSp>
        <p:nvCxnSpPr>
          <p:cNvPr id="82" name="Straight Arrow Connector 81">
            <a:extLst>
              <a:ext uri="{FF2B5EF4-FFF2-40B4-BE49-F238E27FC236}">
                <a16:creationId xmlns:a16="http://schemas.microsoft.com/office/drawing/2014/main" id="{5BAFE1E9-4478-EB35-17C1-9C8DDA89F359}"/>
              </a:ext>
            </a:extLst>
          </p:cNvPr>
          <p:cNvCxnSpPr>
            <a:cxnSpLocks/>
            <a:stCxn id="76" idx="2"/>
            <a:endCxn id="81" idx="0"/>
          </p:cNvCxnSpPr>
          <p:nvPr/>
        </p:nvCxnSpPr>
        <p:spPr bwMode="auto">
          <a:xfrm>
            <a:off x="12991338" y="4942780"/>
            <a:ext cx="0" cy="332064"/>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p:spPr>
      </p:cxnSp>
      <p:sp>
        <p:nvSpPr>
          <p:cNvPr id="85" name="TextBox 84">
            <a:extLst>
              <a:ext uri="{FF2B5EF4-FFF2-40B4-BE49-F238E27FC236}">
                <a16:creationId xmlns:a16="http://schemas.microsoft.com/office/drawing/2014/main" id="{EA984742-A1EE-DB3B-7C55-D622C84870ED}"/>
              </a:ext>
            </a:extLst>
          </p:cNvPr>
          <p:cNvSpPr txBox="1"/>
          <p:nvPr/>
        </p:nvSpPr>
        <p:spPr>
          <a:xfrm>
            <a:off x="13035065" y="4957209"/>
            <a:ext cx="2540696" cy="307777"/>
          </a:xfrm>
          <a:prstGeom prst="rect">
            <a:avLst/>
          </a:prstGeom>
          <a:noFill/>
        </p:spPr>
        <p:txBody>
          <a:bodyPr wrap="square" rtlCol="0">
            <a:spAutoFit/>
          </a:bodyPr>
          <a:lstStyle/>
          <a:p>
            <a:r>
              <a:rPr lang="en-US" sz="1400" dirty="0"/>
              <a:t>Translate to local frame</a:t>
            </a:r>
          </a:p>
        </p:txBody>
      </p:sp>
      <p:grpSp>
        <p:nvGrpSpPr>
          <p:cNvPr id="143" name="Group 142">
            <a:extLst>
              <a:ext uri="{FF2B5EF4-FFF2-40B4-BE49-F238E27FC236}">
                <a16:creationId xmlns:a16="http://schemas.microsoft.com/office/drawing/2014/main" id="{2D1DEF3B-FA35-76C0-E87E-55739D62FB3D}"/>
              </a:ext>
            </a:extLst>
          </p:cNvPr>
          <p:cNvGrpSpPr/>
          <p:nvPr/>
        </p:nvGrpSpPr>
        <p:grpSpPr>
          <a:xfrm>
            <a:off x="9352776" y="5274844"/>
            <a:ext cx="7277124" cy="474641"/>
            <a:chOff x="9281240" y="6700392"/>
            <a:chExt cx="7277124" cy="474641"/>
          </a:xfrm>
        </p:grpSpPr>
        <p:sp>
          <p:nvSpPr>
            <p:cNvPr id="81" name="Rectangle 80">
              <a:extLst>
                <a:ext uri="{FF2B5EF4-FFF2-40B4-BE49-F238E27FC236}">
                  <a16:creationId xmlns:a16="http://schemas.microsoft.com/office/drawing/2014/main" id="{7D944AC0-2878-08A0-AC4D-2CE02987BD88}"/>
                </a:ext>
              </a:extLst>
            </p:cNvPr>
            <p:cNvSpPr/>
            <p:nvPr/>
          </p:nvSpPr>
          <p:spPr bwMode="auto">
            <a:xfrm>
              <a:off x="9281240" y="6700392"/>
              <a:ext cx="7277124" cy="474641"/>
            </a:xfrm>
            <a:prstGeom prst="rect">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grpSp>
          <p:nvGrpSpPr>
            <p:cNvPr id="59" name="Group 58">
              <a:extLst>
                <a:ext uri="{FF2B5EF4-FFF2-40B4-BE49-F238E27FC236}">
                  <a16:creationId xmlns:a16="http://schemas.microsoft.com/office/drawing/2014/main" id="{59352775-410E-6759-5DDB-7228DDE70CC7}"/>
                </a:ext>
              </a:extLst>
            </p:cNvPr>
            <p:cNvGrpSpPr/>
            <p:nvPr/>
          </p:nvGrpSpPr>
          <p:grpSpPr>
            <a:xfrm>
              <a:off x="9382504" y="6803229"/>
              <a:ext cx="933460" cy="268966"/>
              <a:chOff x="9403976" y="4616879"/>
              <a:chExt cx="933460"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60" name="Oval 59">
                    <a:extLst>
                      <a:ext uri="{FF2B5EF4-FFF2-40B4-BE49-F238E27FC236}">
                        <a16:creationId xmlns:a16="http://schemas.microsoft.com/office/drawing/2014/main" id="{04E22294-23B2-E573-3488-9D5ABC4714A3}"/>
                      </a:ext>
                    </a:extLst>
                  </p:cNvPr>
                  <p:cNvSpPr>
                    <a:spLocks noChangeAspect="1"/>
                  </p:cNvSpPr>
                  <p:nvPr/>
                </p:nvSpPr>
                <p:spPr bwMode="auto">
                  <a:xfrm>
                    <a:off x="9403976"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𝑥</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60" name="Oval 59">
                    <a:extLst>
                      <a:ext uri="{FF2B5EF4-FFF2-40B4-BE49-F238E27FC236}">
                        <a16:creationId xmlns:a16="http://schemas.microsoft.com/office/drawing/2014/main" id="{04E22294-23B2-E573-3488-9D5ABC4714A3}"/>
                      </a:ext>
                    </a:extLst>
                  </p:cNvPr>
                  <p:cNvSpPr>
                    <a:spLocks noRot="1" noChangeAspect="1" noMove="1" noResize="1" noEditPoints="1" noAdjustHandles="1" noChangeArrowheads="1" noChangeShapeType="1" noTextEdit="1"/>
                  </p:cNvSpPr>
                  <p:nvPr/>
                </p:nvSpPr>
                <p:spPr bwMode="auto">
                  <a:xfrm>
                    <a:off x="9403976" y="4616879"/>
                    <a:ext cx="288000" cy="288000"/>
                  </a:xfrm>
                  <a:prstGeom prst="ellipse">
                    <a:avLst/>
                  </a:prstGeom>
                  <a:blipFill>
                    <a:blip r:embed="rId4"/>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Oval 60">
                    <a:extLst>
                      <a:ext uri="{FF2B5EF4-FFF2-40B4-BE49-F238E27FC236}">
                        <a16:creationId xmlns:a16="http://schemas.microsoft.com/office/drawing/2014/main" id="{48E48A90-2623-E8D3-B13F-6331EF47E365}"/>
                      </a:ext>
                    </a:extLst>
                  </p:cNvPr>
                  <p:cNvSpPr>
                    <a:spLocks noChangeAspect="1"/>
                  </p:cNvSpPr>
                  <p:nvPr/>
                </p:nvSpPr>
                <p:spPr bwMode="auto">
                  <a:xfrm>
                    <a:off x="9726706"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𝑦</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61" name="Oval 60">
                    <a:extLst>
                      <a:ext uri="{FF2B5EF4-FFF2-40B4-BE49-F238E27FC236}">
                        <a16:creationId xmlns:a16="http://schemas.microsoft.com/office/drawing/2014/main" id="{48E48A90-2623-E8D3-B13F-6331EF47E365}"/>
                      </a:ext>
                    </a:extLst>
                  </p:cNvPr>
                  <p:cNvSpPr>
                    <a:spLocks noRot="1" noChangeAspect="1" noMove="1" noResize="1" noEditPoints="1" noAdjustHandles="1" noChangeArrowheads="1" noChangeShapeType="1" noTextEdit="1"/>
                  </p:cNvSpPr>
                  <p:nvPr/>
                </p:nvSpPr>
                <p:spPr bwMode="auto">
                  <a:xfrm>
                    <a:off x="9726706" y="4616879"/>
                    <a:ext cx="288000" cy="288000"/>
                  </a:xfrm>
                  <a:prstGeom prst="ellipse">
                    <a:avLst/>
                  </a:prstGeom>
                  <a:blipFill>
                    <a:blip r:embed="rId5"/>
                    <a:stretch>
                      <a:fillRect b="-9091"/>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0BEA090A-E50A-8E38-6E28-C3D88C854717}"/>
                      </a:ext>
                    </a:extLst>
                  </p:cNvPr>
                  <p:cNvSpPr>
                    <a:spLocks noChangeAspect="1"/>
                  </p:cNvSpPr>
                  <p:nvPr/>
                </p:nvSpPr>
                <p:spPr bwMode="auto">
                  <a:xfrm>
                    <a:off x="10049436"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𝑧</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62" name="Oval 61">
                    <a:extLst>
                      <a:ext uri="{FF2B5EF4-FFF2-40B4-BE49-F238E27FC236}">
                        <a16:creationId xmlns:a16="http://schemas.microsoft.com/office/drawing/2014/main" id="{0BEA090A-E50A-8E38-6E28-C3D88C854717}"/>
                      </a:ext>
                    </a:extLst>
                  </p:cNvPr>
                  <p:cNvSpPr>
                    <a:spLocks noRot="1" noChangeAspect="1" noMove="1" noResize="1" noEditPoints="1" noAdjustHandles="1" noChangeArrowheads="1" noChangeShapeType="1" noTextEdit="1"/>
                  </p:cNvSpPr>
                  <p:nvPr/>
                </p:nvSpPr>
                <p:spPr bwMode="auto">
                  <a:xfrm>
                    <a:off x="10049436" y="4616879"/>
                    <a:ext cx="288000" cy="288000"/>
                  </a:xfrm>
                  <a:prstGeom prst="ellipse">
                    <a:avLst/>
                  </a:prstGeom>
                  <a:blipFill>
                    <a:blip r:embed="rId6"/>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D64B9F75-3FCF-5EF9-B6FF-79448926293B}"/>
                </a:ext>
              </a:extLst>
            </p:cNvPr>
            <p:cNvGrpSpPr/>
            <p:nvPr/>
          </p:nvGrpSpPr>
          <p:grpSpPr>
            <a:xfrm>
              <a:off x="10563052" y="6803229"/>
              <a:ext cx="942425" cy="268966"/>
              <a:chOff x="10497672" y="4616879"/>
              <a:chExt cx="942425" cy="288000"/>
            </a:xfrm>
            <a:solidFill>
              <a:schemeClr val="accent5">
                <a:lumMod val="60000"/>
                <a:lumOff val="40000"/>
              </a:schemeClr>
            </a:solidFill>
          </p:grpSpPr>
          <mc:AlternateContent xmlns:mc="http://schemas.openxmlformats.org/markup-compatibility/2006" xmlns:a14="http://schemas.microsoft.com/office/drawing/2010/main">
            <mc:Choice Requires="a14">
              <p:sp>
                <p:nvSpPr>
                  <p:cNvPr id="64" name="Oval 63">
                    <a:extLst>
                      <a:ext uri="{FF2B5EF4-FFF2-40B4-BE49-F238E27FC236}">
                        <a16:creationId xmlns:a16="http://schemas.microsoft.com/office/drawing/2014/main" id="{C9ED1FCD-5926-6C6C-6E69-FAC2D4A5C1E7}"/>
                      </a:ext>
                    </a:extLst>
                  </p:cNvPr>
                  <p:cNvSpPr>
                    <a:spLocks noChangeAspect="1"/>
                  </p:cNvSpPr>
                  <p:nvPr/>
                </p:nvSpPr>
                <p:spPr bwMode="auto">
                  <a:xfrm>
                    <a:off x="10497672" y="4616879"/>
                    <a:ext cx="288000" cy="288000"/>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sym typeface="Gill Sans" pitchFamily="-65" charset="0"/>
                                </a:rPr>
                                <m:t>𝑣</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sym typeface="Gill Sans" pitchFamily="-65" charset="0"/>
                                </a:rPr>
                                <m:t>𝑥</m:t>
                              </m:r>
                            </m:sub>
                          </m:sSub>
                        </m:oMath>
                      </m:oMathPara>
                    </a14:m>
                    <a:endParaRPr lang="en-US" sz="1400" dirty="0">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64" name="Oval 63">
                    <a:extLst>
                      <a:ext uri="{FF2B5EF4-FFF2-40B4-BE49-F238E27FC236}">
                        <a16:creationId xmlns:a16="http://schemas.microsoft.com/office/drawing/2014/main" id="{C9ED1FCD-5926-6C6C-6E69-FAC2D4A5C1E7}"/>
                      </a:ext>
                    </a:extLst>
                  </p:cNvPr>
                  <p:cNvSpPr>
                    <a:spLocks noRot="1" noChangeAspect="1" noMove="1" noResize="1" noEditPoints="1" noAdjustHandles="1" noChangeArrowheads="1" noChangeShapeType="1" noTextEdit="1"/>
                  </p:cNvSpPr>
                  <p:nvPr/>
                </p:nvSpPr>
                <p:spPr bwMode="auto">
                  <a:xfrm>
                    <a:off x="10497672" y="4616879"/>
                    <a:ext cx="288000" cy="288000"/>
                  </a:xfrm>
                  <a:prstGeom prst="ellipse">
                    <a:avLst/>
                  </a:prstGeom>
                  <a:blipFill>
                    <a:blip r:embed="rId7"/>
                    <a:stretch>
                      <a:fillRect l="-4167"/>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844AE93B-CA60-29A7-192C-637924283788}"/>
                      </a:ext>
                    </a:extLst>
                  </p:cNvPr>
                  <p:cNvSpPr>
                    <a:spLocks noChangeAspect="1"/>
                  </p:cNvSpPr>
                  <p:nvPr/>
                </p:nvSpPr>
                <p:spPr bwMode="auto">
                  <a:xfrm>
                    <a:off x="10824885" y="4616879"/>
                    <a:ext cx="288000" cy="288000"/>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𝑣</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𝑦</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65" name="Oval 64">
                    <a:extLst>
                      <a:ext uri="{FF2B5EF4-FFF2-40B4-BE49-F238E27FC236}">
                        <a16:creationId xmlns:a16="http://schemas.microsoft.com/office/drawing/2014/main" id="{844AE93B-CA60-29A7-192C-637924283788}"/>
                      </a:ext>
                    </a:extLst>
                  </p:cNvPr>
                  <p:cNvSpPr>
                    <a:spLocks noRot="1" noChangeAspect="1" noMove="1" noResize="1" noEditPoints="1" noAdjustHandles="1" noChangeArrowheads="1" noChangeShapeType="1" noTextEdit="1"/>
                  </p:cNvSpPr>
                  <p:nvPr/>
                </p:nvSpPr>
                <p:spPr bwMode="auto">
                  <a:xfrm>
                    <a:off x="10824885" y="4616879"/>
                    <a:ext cx="288000" cy="288000"/>
                  </a:xfrm>
                  <a:prstGeom prst="ellipse">
                    <a:avLst/>
                  </a:prstGeom>
                  <a:blipFill>
                    <a:blip r:embed="rId8"/>
                    <a:stretch>
                      <a:fillRect l="-8696" b="-9091"/>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1CCDC575-7447-B449-A90A-60F653E94C54}"/>
                      </a:ext>
                    </a:extLst>
                  </p:cNvPr>
                  <p:cNvSpPr>
                    <a:spLocks noChangeAspect="1"/>
                  </p:cNvSpPr>
                  <p:nvPr/>
                </p:nvSpPr>
                <p:spPr bwMode="auto">
                  <a:xfrm>
                    <a:off x="11152097" y="4616879"/>
                    <a:ext cx="288000" cy="288000"/>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𝑣</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𝑧</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66" name="Oval 65">
                    <a:extLst>
                      <a:ext uri="{FF2B5EF4-FFF2-40B4-BE49-F238E27FC236}">
                        <a16:creationId xmlns:a16="http://schemas.microsoft.com/office/drawing/2014/main" id="{1CCDC575-7447-B449-A90A-60F653E94C54}"/>
                      </a:ext>
                    </a:extLst>
                  </p:cNvPr>
                  <p:cNvSpPr>
                    <a:spLocks noRot="1" noChangeAspect="1" noMove="1" noResize="1" noEditPoints="1" noAdjustHandles="1" noChangeArrowheads="1" noChangeShapeType="1" noTextEdit="1"/>
                  </p:cNvSpPr>
                  <p:nvPr/>
                </p:nvSpPr>
                <p:spPr bwMode="auto">
                  <a:xfrm>
                    <a:off x="11152097" y="4616879"/>
                    <a:ext cx="288000" cy="288000"/>
                  </a:xfrm>
                  <a:prstGeom prst="ellipse">
                    <a:avLst/>
                  </a:prstGeom>
                  <a:blipFill>
                    <a:blip r:embed="rId9"/>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07D506BA-DA81-FC5B-4401-089C987C0490}"/>
                </a:ext>
              </a:extLst>
            </p:cNvPr>
            <p:cNvGrpSpPr/>
            <p:nvPr/>
          </p:nvGrpSpPr>
          <p:grpSpPr>
            <a:xfrm>
              <a:off x="11916171" y="6803229"/>
              <a:ext cx="615213" cy="268966"/>
              <a:chOff x="12033652" y="4769279"/>
              <a:chExt cx="615213"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5C88B3FB-C1B2-05EC-A083-A2D2C112870B}"/>
                      </a:ext>
                    </a:extLst>
                  </p:cNvPr>
                  <p:cNvSpPr>
                    <a:spLocks noChangeAspect="1"/>
                  </p:cNvSpPr>
                  <p:nvPr/>
                </p:nvSpPr>
                <p:spPr bwMode="auto">
                  <a:xfrm>
                    <a:off x="12033652" y="47692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𝜙</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68" name="Oval 67">
                    <a:extLst>
                      <a:ext uri="{FF2B5EF4-FFF2-40B4-BE49-F238E27FC236}">
                        <a16:creationId xmlns:a16="http://schemas.microsoft.com/office/drawing/2014/main" id="{5C88B3FB-C1B2-05EC-A083-A2D2C112870B}"/>
                      </a:ext>
                    </a:extLst>
                  </p:cNvPr>
                  <p:cNvSpPr>
                    <a:spLocks noRot="1" noChangeAspect="1" noMove="1" noResize="1" noEditPoints="1" noAdjustHandles="1" noChangeArrowheads="1" noChangeShapeType="1" noTextEdit="1"/>
                  </p:cNvSpPr>
                  <p:nvPr/>
                </p:nvSpPr>
                <p:spPr bwMode="auto">
                  <a:xfrm>
                    <a:off x="12033652" y="4769279"/>
                    <a:ext cx="288000" cy="288000"/>
                  </a:xfrm>
                  <a:prstGeom prst="ellipse">
                    <a:avLst/>
                  </a:prstGeom>
                  <a:blipFill>
                    <a:blip r:embed="rId10"/>
                    <a:stretch>
                      <a:fillRect l="-8333" b="-13636"/>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310240E0-0302-CBDA-128C-8AD1555B3F0D}"/>
                      </a:ext>
                    </a:extLst>
                  </p:cNvPr>
                  <p:cNvSpPr>
                    <a:spLocks noChangeAspect="1"/>
                  </p:cNvSpPr>
                  <p:nvPr/>
                </p:nvSpPr>
                <p:spPr bwMode="auto">
                  <a:xfrm>
                    <a:off x="12360865" y="47692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𝜃</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69" name="Oval 68">
                    <a:extLst>
                      <a:ext uri="{FF2B5EF4-FFF2-40B4-BE49-F238E27FC236}">
                        <a16:creationId xmlns:a16="http://schemas.microsoft.com/office/drawing/2014/main" id="{310240E0-0302-CBDA-128C-8AD1555B3F0D}"/>
                      </a:ext>
                    </a:extLst>
                  </p:cNvPr>
                  <p:cNvSpPr>
                    <a:spLocks noRot="1" noChangeAspect="1" noMove="1" noResize="1" noEditPoints="1" noAdjustHandles="1" noChangeArrowheads="1" noChangeShapeType="1" noTextEdit="1"/>
                  </p:cNvSpPr>
                  <p:nvPr/>
                </p:nvSpPr>
                <p:spPr bwMode="auto">
                  <a:xfrm>
                    <a:off x="12360865" y="4769279"/>
                    <a:ext cx="288000" cy="288000"/>
                  </a:xfrm>
                  <a:prstGeom prst="ellipse">
                    <a:avLst/>
                  </a:prstGeom>
                  <a:blipFill>
                    <a:blip r:embed="rId11"/>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6227C7ED-32F5-9CBC-33CF-61B1FFCF0384}"/>
                </a:ext>
              </a:extLst>
            </p:cNvPr>
            <p:cNvGrpSpPr/>
            <p:nvPr/>
          </p:nvGrpSpPr>
          <p:grpSpPr>
            <a:xfrm>
              <a:off x="13110166" y="6803229"/>
              <a:ext cx="624178" cy="268966"/>
              <a:chOff x="13335045" y="4769279"/>
              <a:chExt cx="624178"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49640EC6-F6E0-0C74-901E-992CB182312C}"/>
                      </a:ext>
                    </a:extLst>
                  </p:cNvPr>
                  <p:cNvSpPr>
                    <a:spLocks noChangeAspect="1"/>
                  </p:cNvSpPr>
                  <p:nvPr/>
                </p:nvSpPr>
                <p:spPr bwMode="auto">
                  <a:xfrm>
                    <a:off x="13335045" y="47692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𝜔</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𝜙</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71" name="Oval 70">
                    <a:extLst>
                      <a:ext uri="{FF2B5EF4-FFF2-40B4-BE49-F238E27FC236}">
                        <a16:creationId xmlns:a16="http://schemas.microsoft.com/office/drawing/2014/main" id="{49640EC6-F6E0-0C74-901E-992CB182312C}"/>
                      </a:ext>
                    </a:extLst>
                  </p:cNvPr>
                  <p:cNvSpPr>
                    <a:spLocks noRot="1" noChangeAspect="1" noMove="1" noResize="1" noEditPoints="1" noAdjustHandles="1" noChangeArrowheads="1" noChangeShapeType="1" noTextEdit="1"/>
                  </p:cNvSpPr>
                  <p:nvPr/>
                </p:nvSpPr>
                <p:spPr bwMode="auto">
                  <a:xfrm>
                    <a:off x="13335045" y="4769279"/>
                    <a:ext cx="288000" cy="288000"/>
                  </a:xfrm>
                  <a:prstGeom prst="ellipse">
                    <a:avLst/>
                  </a:prstGeom>
                  <a:blipFill>
                    <a:blip r:embed="rId12"/>
                    <a:stretch>
                      <a:fillRect l="-12500" b="-13636"/>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67DF37FB-0CF5-2269-2CB1-5D411AF8CBB7}"/>
                      </a:ext>
                    </a:extLst>
                  </p:cNvPr>
                  <p:cNvSpPr>
                    <a:spLocks noChangeAspect="1"/>
                  </p:cNvSpPr>
                  <p:nvPr/>
                </p:nvSpPr>
                <p:spPr bwMode="auto">
                  <a:xfrm>
                    <a:off x="13671223" y="47692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𝜔</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𝜃</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72" name="Oval 71">
                    <a:extLst>
                      <a:ext uri="{FF2B5EF4-FFF2-40B4-BE49-F238E27FC236}">
                        <a16:creationId xmlns:a16="http://schemas.microsoft.com/office/drawing/2014/main" id="{67DF37FB-0CF5-2269-2CB1-5D411AF8CBB7}"/>
                      </a:ext>
                    </a:extLst>
                  </p:cNvPr>
                  <p:cNvSpPr>
                    <a:spLocks noRot="1" noChangeAspect="1" noMove="1" noResize="1" noEditPoints="1" noAdjustHandles="1" noChangeArrowheads="1" noChangeShapeType="1" noTextEdit="1"/>
                  </p:cNvSpPr>
                  <p:nvPr/>
                </p:nvSpPr>
                <p:spPr bwMode="auto">
                  <a:xfrm>
                    <a:off x="13671223" y="4769279"/>
                    <a:ext cx="288000" cy="288000"/>
                  </a:xfrm>
                  <a:prstGeom prst="ellipse">
                    <a:avLst/>
                  </a:prstGeom>
                  <a:blipFill>
                    <a:blip r:embed="rId13"/>
                    <a:stretch>
                      <a:fillRect l="-12500" b="-4545"/>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9FD7B770-0D50-430F-3A1F-037FFEE880B9}"/>
                    </a:ext>
                  </a:extLst>
                </p:cNvPr>
                <p:cNvSpPr>
                  <a:spLocks noChangeAspect="1"/>
                </p:cNvSpPr>
                <p:nvPr/>
              </p:nvSpPr>
              <p:spPr bwMode="auto">
                <a:xfrm>
                  <a:off x="14499286" y="6803229"/>
                  <a:ext cx="288000" cy="268966"/>
                </a:xfrm>
                <a:prstGeom prst="ellipse">
                  <a:avLst/>
                </a:prstGeom>
                <a:solidFill>
                  <a:schemeClr val="accent5">
                    <a:lumMod val="60000"/>
                    <a:lumOff val="4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acc>
                              <m:accPr>
                                <m:chr m:val="̃"/>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acc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𝐺</m:t>
                                </m:r>
                              </m:e>
                            </m:acc>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𝑖</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73" name="Oval 72">
                  <a:extLst>
                    <a:ext uri="{FF2B5EF4-FFF2-40B4-BE49-F238E27FC236}">
                      <a16:creationId xmlns:a16="http://schemas.microsoft.com/office/drawing/2014/main" id="{9FD7B770-0D50-430F-3A1F-037FFEE880B9}"/>
                    </a:ext>
                  </a:extLst>
                </p:cNvPr>
                <p:cNvSpPr>
                  <a:spLocks noRot="1" noChangeAspect="1" noMove="1" noResize="1" noEditPoints="1" noAdjustHandles="1" noChangeArrowheads="1" noChangeShapeType="1" noTextEdit="1"/>
                </p:cNvSpPr>
                <p:nvPr/>
              </p:nvSpPr>
              <p:spPr bwMode="auto">
                <a:xfrm>
                  <a:off x="14499286" y="6803229"/>
                  <a:ext cx="288000" cy="268966"/>
                </a:xfrm>
                <a:prstGeom prst="ellipse">
                  <a:avLst/>
                </a:prstGeom>
                <a:blipFill>
                  <a:blip r:embed="rId14"/>
                  <a:stretch>
                    <a:fillRect l="-8696" t="-9091" b="-4545"/>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Oval 73">
                  <a:extLst>
                    <a:ext uri="{FF2B5EF4-FFF2-40B4-BE49-F238E27FC236}">
                      <a16:creationId xmlns:a16="http://schemas.microsoft.com/office/drawing/2014/main" id="{E018996E-7E80-035E-7ED5-9BA40911BDBC}"/>
                    </a:ext>
                  </a:extLst>
                </p:cNvPr>
                <p:cNvSpPr>
                  <a:spLocks noChangeAspect="1"/>
                </p:cNvSpPr>
                <p:nvPr/>
              </p:nvSpPr>
              <p:spPr bwMode="auto">
                <a:xfrm>
                  <a:off x="15742728" y="6803229"/>
                  <a:ext cx="288000" cy="268966"/>
                </a:xfrm>
                <a:prstGeom prst="ellipse">
                  <a:avLst/>
                </a:prstGeom>
                <a:solidFill>
                  <a:schemeClr val="accent5">
                    <a:lumMod val="60000"/>
                    <a:lumOff val="4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acc>
                              <m:accPr>
                                <m:chr m:val="̃"/>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acc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𝑂</m:t>
                                </m:r>
                              </m:e>
                            </m:acc>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𝑖</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74" name="Oval 73">
                  <a:extLst>
                    <a:ext uri="{FF2B5EF4-FFF2-40B4-BE49-F238E27FC236}">
                      <a16:creationId xmlns:a16="http://schemas.microsoft.com/office/drawing/2014/main" id="{E018996E-7E80-035E-7ED5-9BA40911BDBC}"/>
                    </a:ext>
                  </a:extLst>
                </p:cNvPr>
                <p:cNvSpPr>
                  <a:spLocks noRot="1" noChangeAspect="1" noMove="1" noResize="1" noEditPoints="1" noAdjustHandles="1" noChangeArrowheads="1" noChangeShapeType="1" noTextEdit="1"/>
                </p:cNvSpPr>
                <p:nvPr/>
              </p:nvSpPr>
              <p:spPr bwMode="auto">
                <a:xfrm>
                  <a:off x="15742728" y="6803229"/>
                  <a:ext cx="288000" cy="268966"/>
                </a:xfrm>
                <a:prstGeom prst="ellipse">
                  <a:avLst/>
                </a:prstGeom>
                <a:blipFill>
                  <a:blip r:embed="rId15"/>
                  <a:stretch>
                    <a:fillRect l="-8696" t="-9091" b="-4545"/>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cxnSp>
        <p:nvCxnSpPr>
          <p:cNvPr id="87" name="Straight Arrow Connector 86">
            <a:extLst>
              <a:ext uri="{FF2B5EF4-FFF2-40B4-BE49-F238E27FC236}">
                <a16:creationId xmlns:a16="http://schemas.microsoft.com/office/drawing/2014/main" id="{19F46B74-9776-1900-240A-8C7B16A47105}"/>
              </a:ext>
            </a:extLst>
          </p:cNvPr>
          <p:cNvCxnSpPr>
            <a:cxnSpLocks/>
            <a:stCxn id="81" idx="2"/>
            <a:endCxn id="86" idx="0"/>
          </p:cNvCxnSpPr>
          <p:nvPr/>
        </p:nvCxnSpPr>
        <p:spPr bwMode="auto">
          <a:xfrm>
            <a:off x="12991338" y="5749485"/>
            <a:ext cx="0" cy="365610"/>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p:spPr>
      </p:cxnSp>
      <p:sp>
        <p:nvSpPr>
          <p:cNvPr id="90" name="TextBox 89">
            <a:extLst>
              <a:ext uri="{FF2B5EF4-FFF2-40B4-BE49-F238E27FC236}">
                <a16:creationId xmlns:a16="http://schemas.microsoft.com/office/drawing/2014/main" id="{EFBA8D71-C5C2-7CC0-B531-3F7BBAD0E43D}"/>
              </a:ext>
            </a:extLst>
          </p:cNvPr>
          <p:cNvSpPr txBox="1"/>
          <p:nvPr/>
        </p:nvSpPr>
        <p:spPr>
          <a:xfrm>
            <a:off x="13035065" y="5766195"/>
            <a:ext cx="2567835" cy="287436"/>
          </a:xfrm>
          <a:prstGeom prst="rect">
            <a:avLst/>
          </a:prstGeom>
          <a:noFill/>
        </p:spPr>
        <p:txBody>
          <a:bodyPr wrap="square" rtlCol="0">
            <a:spAutoFit/>
          </a:bodyPr>
          <a:lstStyle/>
          <a:p>
            <a:r>
              <a:rPr lang="en-US" sz="1400" dirty="0"/>
              <a:t>Policy Network</a:t>
            </a:r>
          </a:p>
        </p:txBody>
      </p:sp>
      <p:grpSp>
        <p:nvGrpSpPr>
          <p:cNvPr id="140" name="Group 139">
            <a:extLst>
              <a:ext uri="{FF2B5EF4-FFF2-40B4-BE49-F238E27FC236}">
                <a16:creationId xmlns:a16="http://schemas.microsoft.com/office/drawing/2014/main" id="{EFCBA025-2EE0-B07B-3955-F2B4322526F8}"/>
              </a:ext>
            </a:extLst>
          </p:cNvPr>
          <p:cNvGrpSpPr/>
          <p:nvPr/>
        </p:nvGrpSpPr>
        <p:grpSpPr>
          <a:xfrm>
            <a:off x="9352776" y="6115095"/>
            <a:ext cx="7277124" cy="474641"/>
            <a:chOff x="9281240" y="7439326"/>
            <a:chExt cx="7277124" cy="474641"/>
          </a:xfrm>
        </p:grpSpPr>
        <p:sp>
          <p:nvSpPr>
            <p:cNvPr id="86" name="Rectangle 85">
              <a:extLst>
                <a:ext uri="{FF2B5EF4-FFF2-40B4-BE49-F238E27FC236}">
                  <a16:creationId xmlns:a16="http://schemas.microsoft.com/office/drawing/2014/main" id="{83CC2EE1-1E38-934F-1303-22B3C629683C}"/>
                </a:ext>
              </a:extLst>
            </p:cNvPr>
            <p:cNvSpPr/>
            <p:nvPr/>
          </p:nvSpPr>
          <p:spPr bwMode="auto">
            <a:xfrm>
              <a:off x="9281240" y="7439326"/>
              <a:ext cx="7277124" cy="474641"/>
            </a:xfrm>
            <a:prstGeom prst="rect">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grpSp>
          <p:nvGrpSpPr>
            <p:cNvPr id="91" name="Group 90">
              <a:extLst>
                <a:ext uri="{FF2B5EF4-FFF2-40B4-BE49-F238E27FC236}">
                  <a16:creationId xmlns:a16="http://schemas.microsoft.com/office/drawing/2014/main" id="{D9215204-E64F-ABE2-2651-F5A61D22FB5C}"/>
                </a:ext>
              </a:extLst>
            </p:cNvPr>
            <p:cNvGrpSpPr/>
            <p:nvPr/>
          </p:nvGrpSpPr>
          <p:grpSpPr>
            <a:xfrm>
              <a:off x="12381414" y="7542164"/>
              <a:ext cx="1092737" cy="268966"/>
              <a:chOff x="10422516" y="4616879"/>
              <a:chExt cx="1092737" cy="288000"/>
            </a:xfrm>
            <a:solidFill>
              <a:schemeClr val="accent5">
                <a:lumMod val="60000"/>
                <a:lumOff val="40000"/>
              </a:schemeClr>
            </a:solidFill>
          </p:grpSpPr>
          <mc:AlternateContent xmlns:mc="http://schemas.openxmlformats.org/markup-compatibility/2006" xmlns:a14="http://schemas.microsoft.com/office/drawing/2010/main">
            <mc:Choice Requires="a14">
              <p:sp>
                <p:nvSpPr>
                  <p:cNvPr id="92" name="Oval 91">
                    <a:extLst>
                      <a:ext uri="{FF2B5EF4-FFF2-40B4-BE49-F238E27FC236}">
                        <a16:creationId xmlns:a16="http://schemas.microsoft.com/office/drawing/2014/main" id="{E0E57E48-9D95-FFF6-FFD6-5655938C271B}"/>
                      </a:ext>
                    </a:extLst>
                  </p:cNvPr>
                  <p:cNvSpPr>
                    <a:spLocks noChangeAspect="1"/>
                  </p:cNvSpPr>
                  <p:nvPr/>
                </p:nvSpPr>
                <p:spPr bwMode="auto">
                  <a:xfrm>
                    <a:off x="10422516"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m:rPr>
                              <m:sty m:val="p"/>
                            </m:rPr>
                            <a:rPr kumimoji="0" lang="de-DE" sz="1400" b="0" i="0"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Δ</m:t>
                          </m:r>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𝑥</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92" name="Oval 91">
                    <a:extLst>
                      <a:ext uri="{FF2B5EF4-FFF2-40B4-BE49-F238E27FC236}">
                        <a16:creationId xmlns:a16="http://schemas.microsoft.com/office/drawing/2014/main" id="{E0E57E48-9D95-FFF6-FFD6-5655938C271B}"/>
                      </a:ext>
                    </a:extLst>
                  </p:cNvPr>
                  <p:cNvSpPr>
                    <a:spLocks noRot="1" noChangeAspect="1" noMove="1" noResize="1" noEditPoints="1" noAdjustHandles="1" noChangeArrowheads="1" noChangeShapeType="1" noTextEdit="1"/>
                  </p:cNvSpPr>
                  <p:nvPr/>
                </p:nvSpPr>
                <p:spPr bwMode="auto">
                  <a:xfrm>
                    <a:off x="10422516" y="4616879"/>
                    <a:ext cx="288000" cy="288000"/>
                  </a:xfrm>
                  <a:prstGeom prst="ellipse">
                    <a:avLst/>
                  </a:prstGeom>
                  <a:blipFill>
                    <a:blip r:embed="rId16"/>
                    <a:stretch>
                      <a:fillRect l="-12500"/>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Oval 92">
                    <a:extLst>
                      <a:ext uri="{FF2B5EF4-FFF2-40B4-BE49-F238E27FC236}">
                        <a16:creationId xmlns:a16="http://schemas.microsoft.com/office/drawing/2014/main" id="{AE6892F9-5D33-B080-4EC3-3977BFDE16CB}"/>
                      </a:ext>
                    </a:extLst>
                  </p:cNvPr>
                  <p:cNvSpPr>
                    <a:spLocks noChangeAspect="1"/>
                  </p:cNvSpPr>
                  <p:nvPr/>
                </p:nvSpPr>
                <p:spPr bwMode="auto">
                  <a:xfrm>
                    <a:off x="10824885"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m:rPr>
                              <m:sty m:val="p"/>
                            </m:rPr>
                            <a:rPr kumimoji="0" lang="de-DE" sz="1400" b="0" i="0"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Δ</m:t>
                          </m:r>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𝑦</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93" name="Oval 92">
                    <a:extLst>
                      <a:ext uri="{FF2B5EF4-FFF2-40B4-BE49-F238E27FC236}">
                        <a16:creationId xmlns:a16="http://schemas.microsoft.com/office/drawing/2014/main" id="{AE6892F9-5D33-B080-4EC3-3977BFDE16CB}"/>
                      </a:ext>
                    </a:extLst>
                  </p:cNvPr>
                  <p:cNvSpPr>
                    <a:spLocks noRot="1" noChangeAspect="1" noMove="1" noResize="1" noEditPoints="1" noAdjustHandles="1" noChangeArrowheads="1" noChangeShapeType="1" noTextEdit="1"/>
                  </p:cNvSpPr>
                  <p:nvPr/>
                </p:nvSpPr>
                <p:spPr bwMode="auto">
                  <a:xfrm>
                    <a:off x="10824885" y="4616879"/>
                    <a:ext cx="288000" cy="288000"/>
                  </a:xfrm>
                  <a:prstGeom prst="ellipse">
                    <a:avLst/>
                  </a:prstGeom>
                  <a:blipFill>
                    <a:blip r:embed="rId17"/>
                    <a:stretch>
                      <a:fillRect l="-17391" b="-9091"/>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Oval 93">
                    <a:extLst>
                      <a:ext uri="{FF2B5EF4-FFF2-40B4-BE49-F238E27FC236}">
                        <a16:creationId xmlns:a16="http://schemas.microsoft.com/office/drawing/2014/main" id="{31C42F2E-D15F-BA86-E16E-D6CE84159FE5}"/>
                      </a:ext>
                    </a:extLst>
                  </p:cNvPr>
                  <p:cNvSpPr>
                    <a:spLocks noChangeAspect="1"/>
                  </p:cNvSpPr>
                  <p:nvPr/>
                </p:nvSpPr>
                <p:spPr bwMode="auto">
                  <a:xfrm>
                    <a:off x="11227253"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m:rPr>
                              <m:sty m:val="p"/>
                            </m:rPr>
                            <a:rPr kumimoji="0" lang="de-DE" sz="1400" b="0" i="0"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Δ</m:t>
                          </m:r>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𝑍</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94" name="Oval 93">
                    <a:extLst>
                      <a:ext uri="{FF2B5EF4-FFF2-40B4-BE49-F238E27FC236}">
                        <a16:creationId xmlns:a16="http://schemas.microsoft.com/office/drawing/2014/main" id="{31C42F2E-D15F-BA86-E16E-D6CE84159FE5}"/>
                      </a:ext>
                    </a:extLst>
                  </p:cNvPr>
                  <p:cNvSpPr>
                    <a:spLocks noRot="1" noChangeAspect="1" noMove="1" noResize="1" noEditPoints="1" noAdjustHandles="1" noChangeArrowheads="1" noChangeShapeType="1" noTextEdit="1"/>
                  </p:cNvSpPr>
                  <p:nvPr/>
                </p:nvSpPr>
                <p:spPr bwMode="auto">
                  <a:xfrm>
                    <a:off x="11227253" y="4616879"/>
                    <a:ext cx="288000" cy="288000"/>
                  </a:xfrm>
                  <a:prstGeom prst="ellipse">
                    <a:avLst/>
                  </a:prstGeom>
                  <a:blipFill>
                    <a:blip r:embed="rId18"/>
                    <a:stretch>
                      <a:fillRect l="-17391"/>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grpSp>
      <p:sp>
        <p:nvSpPr>
          <p:cNvPr id="76" name="Rectangle 75">
            <a:extLst>
              <a:ext uri="{FF2B5EF4-FFF2-40B4-BE49-F238E27FC236}">
                <a16:creationId xmlns:a16="http://schemas.microsoft.com/office/drawing/2014/main" id="{E92D39F9-CCAD-9DCF-588C-5A3728D36446}"/>
              </a:ext>
            </a:extLst>
          </p:cNvPr>
          <p:cNvSpPr/>
          <p:nvPr/>
        </p:nvSpPr>
        <p:spPr bwMode="auto">
          <a:xfrm>
            <a:off x="9352776" y="4468139"/>
            <a:ext cx="7277124" cy="474641"/>
          </a:xfrm>
          <a:prstGeom prst="rect">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grpSp>
        <p:nvGrpSpPr>
          <p:cNvPr id="41" name="Group 40">
            <a:extLst>
              <a:ext uri="{FF2B5EF4-FFF2-40B4-BE49-F238E27FC236}">
                <a16:creationId xmlns:a16="http://schemas.microsoft.com/office/drawing/2014/main" id="{4FB1A665-4467-E118-45E6-0A67599831DC}"/>
              </a:ext>
            </a:extLst>
          </p:cNvPr>
          <p:cNvGrpSpPr/>
          <p:nvPr/>
        </p:nvGrpSpPr>
        <p:grpSpPr>
          <a:xfrm>
            <a:off x="9454040" y="4570977"/>
            <a:ext cx="933460" cy="268966"/>
            <a:chOff x="9403976" y="4616879"/>
            <a:chExt cx="933460"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739FA55-E890-E5A3-9DAE-69F9DE47311B}"/>
                    </a:ext>
                  </a:extLst>
                </p:cNvPr>
                <p:cNvSpPr>
                  <a:spLocks noChangeAspect="1"/>
                </p:cNvSpPr>
                <p:nvPr/>
              </p:nvSpPr>
              <p:spPr bwMode="auto">
                <a:xfrm>
                  <a:off x="9403976"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𝑥</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42" name="Oval 41">
                  <a:extLst>
                    <a:ext uri="{FF2B5EF4-FFF2-40B4-BE49-F238E27FC236}">
                      <a16:creationId xmlns:a16="http://schemas.microsoft.com/office/drawing/2014/main" id="{4739FA55-E890-E5A3-9DAE-69F9DE47311B}"/>
                    </a:ext>
                  </a:extLst>
                </p:cNvPr>
                <p:cNvSpPr>
                  <a:spLocks noRot="1" noChangeAspect="1" noMove="1" noResize="1" noEditPoints="1" noAdjustHandles="1" noChangeArrowheads="1" noChangeShapeType="1" noTextEdit="1"/>
                </p:cNvSpPr>
                <p:nvPr/>
              </p:nvSpPr>
              <p:spPr bwMode="auto">
                <a:xfrm>
                  <a:off x="9403976" y="4616879"/>
                  <a:ext cx="288000" cy="288000"/>
                </a:xfrm>
                <a:prstGeom prst="ellipse">
                  <a:avLst/>
                </a:prstGeom>
                <a:blipFill>
                  <a:blip r:embed="rId19"/>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D63EBF2F-329E-72A9-CB70-1244A3FDAE43}"/>
                    </a:ext>
                  </a:extLst>
                </p:cNvPr>
                <p:cNvSpPr>
                  <a:spLocks noChangeAspect="1"/>
                </p:cNvSpPr>
                <p:nvPr/>
              </p:nvSpPr>
              <p:spPr bwMode="auto">
                <a:xfrm>
                  <a:off x="9726706"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𝑦</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43" name="Oval 42">
                  <a:extLst>
                    <a:ext uri="{FF2B5EF4-FFF2-40B4-BE49-F238E27FC236}">
                      <a16:creationId xmlns:a16="http://schemas.microsoft.com/office/drawing/2014/main" id="{D63EBF2F-329E-72A9-CB70-1244A3FDAE43}"/>
                    </a:ext>
                  </a:extLst>
                </p:cNvPr>
                <p:cNvSpPr>
                  <a:spLocks noRot="1" noChangeAspect="1" noMove="1" noResize="1" noEditPoints="1" noAdjustHandles="1" noChangeArrowheads="1" noChangeShapeType="1" noTextEdit="1"/>
                </p:cNvSpPr>
                <p:nvPr/>
              </p:nvSpPr>
              <p:spPr bwMode="auto">
                <a:xfrm>
                  <a:off x="9726706" y="4616879"/>
                  <a:ext cx="288000" cy="288000"/>
                </a:xfrm>
                <a:prstGeom prst="ellipse">
                  <a:avLst/>
                </a:prstGeom>
                <a:blipFill>
                  <a:blip r:embed="rId20"/>
                  <a:stretch>
                    <a:fillRect b="-13636"/>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5DF9195A-6ADE-A3D0-8AF4-A2376AB2B11B}"/>
                    </a:ext>
                  </a:extLst>
                </p:cNvPr>
                <p:cNvSpPr>
                  <a:spLocks noChangeAspect="1"/>
                </p:cNvSpPr>
                <p:nvPr/>
              </p:nvSpPr>
              <p:spPr bwMode="auto">
                <a:xfrm>
                  <a:off x="10049436"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𝑧</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44" name="Oval 43">
                  <a:extLst>
                    <a:ext uri="{FF2B5EF4-FFF2-40B4-BE49-F238E27FC236}">
                      <a16:creationId xmlns:a16="http://schemas.microsoft.com/office/drawing/2014/main" id="{5DF9195A-6ADE-A3D0-8AF4-A2376AB2B11B}"/>
                    </a:ext>
                  </a:extLst>
                </p:cNvPr>
                <p:cNvSpPr>
                  <a:spLocks noRot="1" noChangeAspect="1" noMove="1" noResize="1" noEditPoints="1" noAdjustHandles="1" noChangeArrowheads="1" noChangeShapeType="1" noTextEdit="1"/>
                </p:cNvSpPr>
                <p:nvPr/>
              </p:nvSpPr>
              <p:spPr bwMode="auto">
                <a:xfrm>
                  <a:off x="10049436" y="4616879"/>
                  <a:ext cx="288000" cy="288000"/>
                </a:xfrm>
                <a:prstGeom prst="ellipse">
                  <a:avLst/>
                </a:prstGeom>
                <a:blipFill>
                  <a:blip r:embed="rId21"/>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8B72C31C-6FE8-892E-2501-4AA730C50051}"/>
              </a:ext>
            </a:extLst>
          </p:cNvPr>
          <p:cNvGrpSpPr/>
          <p:nvPr/>
        </p:nvGrpSpPr>
        <p:grpSpPr>
          <a:xfrm>
            <a:off x="10634588" y="4570977"/>
            <a:ext cx="942425" cy="268966"/>
            <a:chOff x="10497672" y="4616879"/>
            <a:chExt cx="942425"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46" name="Oval 45">
                  <a:extLst>
                    <a:ext uri="{FF2B5EF4-FFF2-40B4-BE49-F238E27FC236}">
                      <a16:creationId xmlns:a16="http://schemas.microsoft.com/office/drawing/2014/main" id="{3CBDEC21-9B92-BBEB-1675-80B681054943}"/>
                    </a:ext>
                  </a:extLst>
                </p:cNvPr>
                <p:cNvSpPr>
                  <a:spLocks noChangeAspect="1"/>
                </p:cNvSpPr>
                <p:nvPr/>
              </p:nvSpPr>
              <p:spPr bwMode="auto">
                <a:xfrm>
                  <a:off x="10497672"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𝑣</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𝑥</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46" name="Oval 45">
                  <a:extLst>
                    <a:ext uri="{FF2B5EF4-FFF2-40B4-BE49-F238E27FC236}">
                      <a16:creationId xmlns:a16="http://schemas.microsoft.com/office/drawing/2014/main" id="{3CBDEC21-9B92-BBEB-1675-80B681054943}"/>
                    </a:ext>
                  </a:extLst>
                </p:cNvPr>
                <p:cNvSpPr>
                  <a:spLocks noRot="1" noChangeAspect="1" noMove="1" noResize="1" noEditPoints="1" noAdjustHandles="1" noChangeArrowheads="1" noChangeShapeType="1" noTextEdit="1"/>
                </p:cNvSpPr>
                <p:nvPr/>
              </p:nvSpPr>
              <p:spPr bwMode="auto">
                <a:xfrm>
                  <a:off x="10497672" y="4616879"/>
                  <a:ext cx="288000" cy="288000"/>
                </a:xfrm>
                <a:prstGeom prst="ellipse">
                  <a:avLst/>
                </a:prstGeom>
                <a:blipFill>
                  <a:blip r:embed="rId22"/>
                  <a:stretch>
                    <a:fillRect l="-4167"/>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D75AE438-DDC2-A70C-A492-99E3C826C366}"/>
                    </a:ext>
                  </a:extLst>
                </p:cNvPr>
                <p:cNvSpPr>
                  <a:spLocks noChangeAspect="1"/>
                </p:cNvSpPr>
                <p:nvPr/>
              </p:nvSpPr>
              <p:spPr bwMode="auto">
                <a:xfrm>
                  <a:off x="10824885"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𝑣</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𝑦</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47" name="Oval 46">
                  <a:extLst>
                    <a:ext uri="{FF2B5EF4-FFF2-40B4-BE49-F238E27FC236}">
                      <a16:creationId xmlns:a16="http://schemas.microsoft.com/office/drawing/2014/main" id="{D75AE438-DDC2-A70C-A492-99E3C826C366}"/>
                    </a:ext>
                  </a:extLst>
                </p:cNvPr>
                <p:cNvSpPr>
                  <a:spLocks noRot="1" noChangeAspect="1" noMove="1" noResize="1" noEditPoints="1" noAdjustHandles="1" noChangeArrowheads="1" noChangeShapeType="1" noTextEdit="1"/>
                </p:cNvSpPr>
                <p:nvPr/>
              </p:nvSpPr>
              <p:spPr bwMode="auto">
                <a:xfrm>
                  <a:off x="10824885" y="4616879"/>
                  <a:ext cx="288000" cy="288000"/>
                </a:xfrm>
                <a:prstGeom prst="ellipse">
                  <a:avLst/>
                </a:prstGeom>
                <a:blipFill>
                  <a:blip r:embed="rId23"/>
                  <a:stretch>
                    <a:fillRect l="-8696" b="-9091"/>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E893A12D-DF3F-D224-8E54-EAEDE9F878B9}"/>
                    </a:ext>
                  </a:extLst>
                </p:cNvPr>
                <p:cNvSpPr>
                  <a:spLocks noChangeAspect="1"/>
                </p:cNvSpPr>
                <p:nvPr/>
              </p:nvSpPr>
              <p:spPr bwMode="auto">
                <a:xfrm>
                  <a:off x="11152097"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𝑣</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𝑧</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48" name="Oval 47">
                  <a:extLst>
                    <a:ext uri="{FF2B5EF4-FFF2-40B4-BE49-F238E27FC236}">
                      <a16:creationId xmlns:a16="http://schemas.microsoft.com/office/drawing/2014/main" id="{E893A12D-DF3F-D224-8E54-EAEDE9F878B9}"/>
                    </a:ext>
                  </a:extLst>
                </p:cNvPr>
                <p:cNvSpPr>
                  <a:spLocks noRot="1" noChangeAspect="1" noMove="1" noResize="1" noEditPoints="1" noAdjustHandles="1" noChangeArrowheads="1" noChangeShapeType="1" noTextEdit="1"/>
                </p:cNvSpPr>
                <p:nvPr/>
              </p:nvSpPr>
              <p:spPr bwMode="auto">
                <a:xfrm>
                  <a:off x="11152097" y="4616879"/>
                  <a:ext cx="288000" cy="288000"/>
                </a:xfrm>
                <a:prstGeom prst="ellipse">
                  <a:avLst/>
                </a:prstGeom>
                <a:blipFill>
                  <a:blip r:embed="rId24"/>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cxnSp>
        <p:nvCxnSpPr>
          <p:cNvPr id="78" name="Straight Arrow Connector 77">
            <a:extLst>
              <a:ext uri="{FF2B5EF4-FFF2-40B4-BE49-F238E27FC236}">
                <a16:creationId xmlns:a16="http://schemas.microsoft.com/office/drawing/2014/main" id="{E667989B-34A1-F0EC-2CFA-CFEE98616D14}"/>
              </a:ext>
            </a:extLst>
          </p:cNvPr>
          <p:cNvCxnSpPr>
            <a:stCxn id="57" idx="2"/>
            <a:endCxn id="76" idx="0"/>
          </p:cNvCxnSpPr>
          <p:nvPr/>
        </p:nvCxnSpPr>
        <p:spPr bwMode="auto">
          <a:xfrm>
            <a:off x="12991338" y="4114986"/>
            <a:ext cx="0" cy="353153"/>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p:spPr>
      </p:cxnSp>
      <p:sp>
        <p:nvSpPr>
          <p:cNvPr id="79" name="TextBox 78">
            <a:extLst>
              <a:ext uri="{FF2B5EF4-FFF2-40B4-BE49-F238E27FC236}">
                <a16:creationId xmlns:a16="http://schemas.microsoft.com/office/drawing/2014/main" id="{F1AC2210-6869-4BAE-0D04-605ABB2D7236}"/>
              </a:ext>
            </a:extLst>
          </p:cNvPr>
          <p:cNvSpPr txBox="1"/>
          <p:nvPr/>
        </p:nvSpPr>
        <p:spPr>
          <a:xfrm>
            <a:off x="13035065" y="4147042"/>
            <a:ext cx="2538607" cy="287436"/>
          </a:xfrm>
          <a:prstGeom prst="rect">
            <a:avLst/>
          </a:prstGeom>
          <a:noFill/>
        </p:spPr>
        <p:txBody>
          <a:bodyPr wrap="square" rtlCol="0">
            <a:spAutoFit/>
          </a:bodyPr>
          <a:lstStyle/>
          <a:p>
            <a:r>
              <a:rPr lang="en-US" sz="1400" dirty="0"/>
              <a:t>Simplify Observation Space</a:t>
            </a:r>
          </a:p>
        </p:txBody>
      </p:sp>
      <p:grpSp>
        <p:nvGrpSpPr>
          <p:cNvPr id="106" name="Group 105">
            <a:extLst>
              <a:ext uri="{FF2B5EF4-FFF2-40B4-BE49-F238E27FC236}">
                <a16:creationId xmlns:a16="http://schemas.microsoft.com/office/drawing/2014/main" id="{07258D16-DD6B-A531-0C67-D54FF92EFC26}"/>
              </a:ext>
            </a:extLst>
          </p:cNvPr>
          <p:cNvGrpSpPr/>
          <p:nvPr/>
        </p:nvGrpSpPr>
        <p:grpSpPr>
          <a:xfrm>
            <a:off x="11824101" y="4570977"/>
            <a:ext cx="942425" cy="268966"/>
            <a:chOff x="11609308" y="4616879"/>
            <a:chExt cx="942425"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107" name="Oval 106">
                  <a:extLst>
                    <a:ext uri="{FF2B5EF4-FFF2-40B4-BE49-F238E27FC236}">
                      <a16:creationId xmlns:a16="http://schemas.microsoft.com/office/drawing/2014/main" id="{634C6AAF-2CA5-EFB5-E19A-460E63C0E49B}"/>
                    </a:ext>
                  </a:extLst>
                </p:cNvPr>
                <p:cNvSpPr>
                  <a:spLocks noChangeAspect="1"/>
                </p:cNvSpPr>
                <p:nvPr/>
              </p:nvSpPr>
              <p:spPr bwMode="auto">
                <a:xfrm>
                  <a:off x="11609308"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𝜙</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07" name="Oval 106">
                  <a:extLst>
                    <a:ext uri="{FF2B5EF4-FFF2-40B4-BE49-F238E27FC236}">
                      <a16:creationId xmlns:a16="http://schemas.microsoft.com/office/drawing/2014/main" id="{634C6AAF-2CA5-EFB5-E19A-460E63C0E49B}"/>
                    </a:ext>
                  </a:extLst>
                </p:cNvPr>
                <p:cNvSpPr>
                  <a:spLocks noRot="1" noChangeAspect="1" noMove="1" noResize="1" noEditPoints="1" noAdjustHandles="1" noChangeArrowheads="1" noChangeShapeType="1" noTextEdit="1"/>
                </p:cNvSpPr>
                <p:nvPr/>
              </p:nvSpPr>
              <p:spPr bwMode="auto">
                <a:xfrm>
                  <a:off x="11609308" y="4616879"/>
                  <a:ext cx="288000" cy="288000"/>
                </a:xfrm>
                <a:prstGeom prst="ellipse">
                  <a:avLst/>
                </a:prstGeom>
                <a:blipFill>
                  <a:blip r:embed="rId25"/>
                  <a:stretch>
                    <a:fillRect l="-13043" b="-18182"/>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Oval 107">
                  <a:extLst>
                    <a:ext uri="{FF2B5EF4-FFF2-40B4-BE49-F238E27FC236}">
                      <a16:creationId xmlns:a16="http://schemas.microsoft.com/office/drawing/2014/main" id="{3D7482B0-98DC-3D24-1D4A-DCAABA4F8DC2}"/>
                    </a:ext>
                  </a:extLst>
                </p:cNvPr>
                <p:cNvSpPr>
                  <a:spLocks noChangeAspect="1"/>
                </p:cNvSpPr>
                <p:nvPr/>
              </p:nvSpPr>
              <p:spPr bwMode="auto">
                <a:xfrm>
                  <a:off x="11936521"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𝜃</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08" name="Oval 107">
                  <a:extLst>
                    <a:ext uri="{FF2B5EF4-FFF2-40B4-BE49-F238E27FC236}">
                      <a16:creationId xmlns:a16="http://schemas.microsoft.com/office/drawing/2014/main" id="{3D7482B0-98DC-3D24-1D4A-DCAABA4F8DC2}"/>
                    </a:ext>
                  </a:extLst>
                </p:cNvPr>
                <p:cNvSpPr>
                  <a:spLocks noRot="1" noChangeAspect="1" noMove="1" noResize="1" noEditPoints="1" noAdjustHandles="1" noChangeArrowheads="1" noChangeShapeType="1" noTextEdit="1"/>
                </p:cNvSpPr>
                <p:nvPr/>
              </p:nvSpPr>
              <p:spPr bwMode="auto">
                <a:xfrm>
                  <a:off x="11936521" y="4616879"/>
                  <a:ext cx="288000" cy="288000"/>
                </a:xfrm>
                <a:prstGeom prst="ellipse">
                  <a:avLst/>
                </a:prstGeom>
                <a:blipFill>
                  <a:blip r:embed="rId26"/>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Oval 108">
                  <a:extLst>
                    <a:ext uri="{FF2B5EF4-FFF2-40B4-BE49-F238E27FC236}">
                      <a16:creationId xmlns:a16="http://schemas.microsoft.com/office/drawing/2014/main" id="{6F123A5D-4508-859F-0EB9-6396C839BCB3}"/>
                    </a:ext>
                  </a:extLst>
                </p:cNvPr>
                <p:cNvSpPr>
                  <a:spLocks noChangeAspect="1"/>
                </p:cNvSpPr>
                <p:nvPr/>
              </p:nvSpPr>
              <p:spPr bwMode="auto">
                <a:xfrm>
                  <a:off x="12263733"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𝜓</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09" name="Oval 108">
                  <a:extLst>
                    <a:ext uri="{FF2B5EF4-FFF2-40B4-BE49-F238E27FC236}">
                      <a16:creationId xmlns:a16="http://schemas.microsoft.com/office/drawing/2014/main" id="{6F123A5D-4508-859F-0EB9-6396C839BCB3}"/>
                    </a:ext>
                  </a:extLst>
                </p:cNvPr>
                <p:cNvSpPr>
                  <a:spLocks noRot="1" noChangeAspect="1" noMove="1" noResize="1" noEditPoints="1" noAdjustHandles="1" noChangeArrowheads="1" noChangeShapeType="1" noTextEdit="1"/>
                </p:cNvSpPr>
                <p:nvPr/>
              </p:nvSpPr>
              <p:spPr bwMode="auto">
                <a:xfrm>
                  <a:off x="12263733" y="4616879"/>
                  <a:ext cx="288000" cy="288000"/>
                </a:xfrm>
                <a:prstGeom prst="ellipse">
                  <a:avLst/>
                </a:prstGeom>
                <a:blipFill>
                  <a:blip r:embed="rId27"/>
                  <a:stretch>
                    <a:fillRect l="-8333" b="-18182"/>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6919046F-FCF2-E499-11D5-45E2D1486137}"/>
              </a:ext>
            </a:extLst>
          </p:cNvPr>
          <p:cNvGrpSpPr/>
          <p:nvPr/>
        </p:nvGrpSpPr>
        <p:grpSpPr>
          <a:xfrm>
            <a:off x="13013613" y="4570977"/>
            <a:ext cx="960355" cy="268966"/>
            <a:chOff x="13094478" y="5002550"/>
            <a:chExt cx="960355" cy="288000"/>
          </a:xfrm>
        </p:grpSpPr>
        <mc:AlternateContent xmlns:mc="http://schemas.openxmlformats.org/markup-compatibility/2006" xmlns:a14="http://schemas.microsoft.com/office/drawing/2010/main">
          <mc:Choice Requires="a14">
            <p:sp>
              <p:nvSpPr>
                <p:cNvPr id="110" name="Oval 109">
                  <a:extLst>
                    <a:ext uri="{FF2B5EF4-FFF2-40B4-BE49-F238E27FC236}">
                      <a16:creationId xmlns:a16="http://schemas.microsoft.com/office/drawing/2014/main" id="{09BF1274-9705-EEBE-C2C9-6EB9758CA2C0}"/>
                    </a:ext>
                  </a:extLst>
                </p:cNvPr>
                <p:cNvSpPr>
                  <a:spLocks noChangeAspect="1"/>
                </p:cNvSpPr>
                <p:nvPr/>
              </p:nvSpPr>
              <p:spPr bwMode="auto">
                <a:xfrm>
                  <a:off x="13094478" y="5002550"/>
                  <a:ext cx="288000" cy="288000"/>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𝜔</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𝜙</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10" name="Oval 109">
                  <a:extLst>
                    <a:ext uri="{FF2B5EF4-FFF2-40B4-BE49-F238E27FC236}">
                      <a16:creationId xmlns:a16="http://schemas.microsoft.com/office/drawing/2014/main" id="{09BF1274-9705-EEBE-C2C9-6EB9758CA2C0}"/>
                    </a:ext>
                  </a:extLst>
                </p:cNvPr>
                <p:cNvSpPr>
                  <a:spLocks noRot="1" noChangeAspect="1" noMove="1" noResize="1" noEditPoints="1" noAdjustHandles="1" noChangeArrowheads="1" noChangeShapeType="1" noTextEdit="1"/>
                </p:cNvSpPr>
                <p:nvPr/>
              </p:nvSpPr>
              <p:spPr bwMode="auto">
                <a:xfrm>
                  <a:off x="13094478" y="5002550"/>
                  <a:ext cx="288000" cy="288000"/>
                </a:xfrm>
                <a:prstGeom prst="ellipse">
                  <a:avLst/>
                </a:prstGeom>
                <a:blipFill>
                  <a:blip r:embed="rId28"/>
                  <a:stretch>
                    <a:fillRect l="-16667" b="-13636"/>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Oval 110">
                  <a:extLst>
                    <a:ext uri="{FF2B5EF4-FFF2-40B4-BE49-F238E27FC236}">
                      <a16:creationId xmlns:a16="http://schemas.microsoft.com/office/drawing/2014/main" id="{DF9D8DA0-016B-8B27-79F6-A5565D29E013}"/>
                    </a:ext>
                  </a:extLst>
                </p:cNvPr>
                <p:cNvSpPr>
                  <a:spLocks noChangeAspect="1"/>
                </p:cNvSpPr>
                <p:nvPr/>
              </p:nvSpPr>
              <p:spPr bwMode="auto">
                <a:xfrm>
                  <a:off x="13430656" y="5002550"/>
                  <a:ext cx="288000" cy="288000"/>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𝜔</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𝜃</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11" name="Oval 110">
                  <a:extLst>
                    <a:ext uri="{FF2B5EF4-FFF2-40B4-BE49-F238E27FC236}">
                      <a16:creationId xmlns:a16="http://schemas.microsoft.com/office/drawing/2014/main" id="{DF9D8DA0-016B-8B27-79F6-A5565D29E013}"/>
                    </a:ext>
                  </a:extLst>
                </p:cNvPr>
                <p:cNvSpPr>
                  <a:spLocks noRot="1" noChangeAspect="1" noMove="1" noResize="1" noEditPoints="1" noAdjustHandles="1" noChangeArrowheads="1" noChangeShapeType="1" noTextEdit="1"/>
                </p:cNvSpPr>
                <p:nvPr/>
              </p:nvSpPr>
              <p:spPr bwMode="auto">
                <a:xfrm>
                  <a:off x="13430656" y="5002550"/>
                  <a:ext cx="288000" cy="288000"/>
                </a:xfrm>
                <a:prstGeom prst="ellipse">
                  <a:avLst/>
                </a:prstGeom>
                <a:blipFill>
                  <a:blip r:embed="rId29"/>
                  <a:stretch>
                    <a:fillRect l="-17391" b="-4545"/>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Oval 111">
                  <a:extLst>
                    <a:ext uri="{FF2B5EF4-FFF2-40B4-BE49-F238E27FC236}">
                      <a16:creationId xmlns:a16="http://schemas.microsoft.com/office/drawing/2014/main" id="{2CA0CE4D-A559-8351-9A45-52FC9D00C1B0}"/>
                    </a:ext>
                  </a:extLst>
                </p:cNvPr>
                <p:cNvSpPr>
                  <a:spLocks noChangeAspect="1"/>
                </p:cNvSpPr>
                <p:nvPr/>
              </p:nvSpPr>
              <p:spPr bwMode="auto">
                <a:xfrm>
                  <a:off x="13766833" y="5002550"/>
                  <a:ext cx="288000" cy="288000"/>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𝜔</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𝜓</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12" name="Oval 111">
                  <a:extLst>
                    <a:ext uri="{FF2B5EF4-FFF2-40B4-BE49-F238E27FC236}">
                      <a16:creationId xmlns:a16="http://schemas.microsoft.com/office/drawing/2014/main" id="{2CA0CE4D-A559-8351-9A45-52FC9D00C1B0}"/>
                    </a:ext>
                  </a:extLst>
                </p:cNvPr>
                <p:cNvSpPr>
                  <a:spLocks noRot="1" noChangeAspect="1" noMove="1" noResize="1" noEditPoints="1" noAdjustHandles="1" noChangeArrowheads="1" noChangeShapeType="1" noTextEdit="1"/>
                </p:cNvSpPr>
                <p:nvPr/>
              </p:nvSpPr>
              <p:spPr bwMode="auto">
                <a:xfrm>
                  <a:off x="13766833" y="5002550"/>
                  <a:ext cx="288000" cy="288000"/>
                </a:xfrm>
                <a:prstGeom prst="ellipse">
                  <a:avLst/>
                </a:prstGeom>
                <a:blipFill>
                  <a:blip r:embed="rId30"/>
                  <a:stretch>
                    <a:fillRect l="-16667" b="-13636"/>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cxnSp>
        <p:nvCxnSpPr>
          <p:cNvPr id="115" name="Straight Connector 114">
            <a:extLst>
              <a:ext uri="{FF2B5EF4-FFF2-40B4-BE49-F238E27FC236}">
                <a16:creationId xmlns:a16="http://schemas.microsoft.com/office/drawing/2014/main" id="{2D0A799D-8762-4A86-D0CF-A8258248903E}"/>
              </a:ext>
            </a:extLst>
          </p:cNvPr>
          <p:cNvCxnSpPr>
            <a:cxnSpLocks/>
          </p:cNvCxnSpPr>
          <p:nvPr/>
        </p:nvCxnSpPr>
        <p:spPr bwMode="auto">
          <a:xfrm>
            <a:off x="12499911" y="4604598"/>
            <a:ext cx="216000" cy="201724"/>
          </a:xfrm>
          <a:prstGeom prst="line">
            <a:avLst/>
          </a:prstGeom>
          <a:blipFill dpi="0" rotWithShape="0">
            <a:blip r:embed="rId3"/>
            <a:srcRect/>
            <a:tile tx="0" ty="0" sx="100000" sy="100000" flip="none" algn="tl"/>
          </a:blipFill>
          <a:ln w="25400" cap="flat" cmpd="sng" algn="ctr">
            <a:solidFill>
              <a:srgbClr val="FF0000"/>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2A7A783F-594E-7040-5795-56C7BCED54D8}"/>
              </a:ext>
            </a:extLst>
          </p:cNvPr>
          <p:cNvCxnSpPr>
            <a:cxnSpLocks/>
          </p:cNvCxnSpPr>
          <p:nvPr/>
        </p:nvCxnSpPr>
        <p:spPr bwMode="auto">
          <a:xfrm>
            <a:off x="13734663" y="4604598"/>
            <a:ext cx="216000" cy="201724"/>
          </a:xfrm>
          <a:prstGeom prst="line">
            <a:avLst/>
          </a:prstGeom>
          <a:blipFill dpi="0" rotWithShape="0">
            <a:blip r:embed="rId3"/>
            <a:srcRect/>
            <a:tile tx="0" ty="0" sx="100000" sy="100000" flip="none" algn="tl"/>
          </a:blipFill>
          <a:ln w="25400" cap="flat" cmpd="sng" algn="ctr">
            <a:solidFill>
              <a:srgbClr val="FF0000"/>
            </a:solidFill>
            <a:prstDash val="solid"/>
            <a:round/>
            <a:headEnd type="none" w="med" len="med"/>
            <a:tailEnd type="none" w="med" len="med"/>
          </a:ln>
          <a:effectLst/>
        </p:spPr>
      </p:cxnSp>
      <p:grpSp>
        <p:nvGrpSpPr>
          <p:cNvPr id="142" name="Group 141">
            <a:extLst>
              <a:ext uri="{FF2B5EF4-FFF2-40B4-BE49-F238E27FC236}">
                <a16:creationId xmlns:a16="http://schemas.microsoft.com/office/drawing/2014/main" id="{C83EDD03-0F26-FF25-1870-82E745380A9F}"/>
              </a:ext>
            </a:extLst>
          </p:cNvPr>
          <p:cNvGrpSpPr/>
          <p:nvPr/>
        </p:nvGrpSpPr>
        <p:grpSpPr>
          <a:xfrm>
            <a:off x="9376784" y="3298389"/>
            <a:ext cx="7229107" cy="816597"/>
            <a:chOff x="9305248" y="4730620"/>
            <a:chExt cx="7229107" cy="816597"/>
          </a:xfrm>
        </p:grpSpPr>
        <p:sp>
          <p:nvSpPr>
            <p:cNvPr id="57" name="Rectangle 56">
              <a:extLst>
                <a:ext uri="{FF2B5EF4-FFF2-40B4-BE49-F238E27FC236}">
                  <a16:creationId xmlns:a16="http://schemas.microsoft.com/office/drawing/2014/main" id="{CBE333E8-291B-6A46-9A2C-08C15CDEC2FF}"/>
                </a:ext>
              </a:extLst>
            </p:cNvPr>
            <p:cNvSpPr/>
            <p:nvPr/>
          </p:nvSpPr>
          <p:spPr bwMode="auto">
            <a:xfrm>
              <a:off x="9305248" y="5072576"/>
              <a:ext cx="7229107" cy="474641"/>
            </a:xfrm>
            <a:prstGeom prst="rect">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grpSp>
          <p:nvGrpSpPr>
            <p:cNvPr id="40" name="Group 39">
              <a:extLst>
                <a:ext uri="{FF2B5EF4-FFF2-40B4-BE49-F238E27FC236}">
                  <a16:creationId xmlns:a16="http://schemas.microsoft.com/office/drawing/2014/main" id="{F6A85F90-FF46-96E1-622E-2FDBAF11AF84}"/>
                </a:ext>
              </a:extLst>
            </p:cNvPr>
            <p:cNvGrpSpPr/>
            <p:nvPr/>
          </p:nvGrpSpPr>
          <p:grpSpPr>
            <a:xfrm>
              <a:off x="9382504" y="5175413"/>
              <a:ext cx="933460" cy="268966"/>
              <a:chOff x="9403976" y="4616879"/>
              <a:chExt cx="933460"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7F8C21-81EA-70FC-53E2-7C55BDDB0D80}"/>
                      </a:ext>
                    </a:extLst>
                  </p:cNvPr>
                  <p:cNvSpPr>
                    <a:spLocks noChangeAspect="1"/>
                  </p:cNvSpPr>
                  <p:nvPr/>
                </p:nvSpPr>
                <p:spPr bwMode="auto">
                  <a:xfrm>
                    <a:off x="9403976"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𝑥</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6" name="Oval 5">
                    <a:extLst>
                      <a:ext uri="{FF2B5EF4-FFF2-40B4-BE49-F238E27FC236}">
                        <a16:creationId xmlns:a16="http://schemas.microsoft.com/office/drawing/2014/main" id="{0B7F8C21-81EA-70FC-53E2-7C55BDDB0D80}"/>
                      </a:ext>
                    </a:extLst>
                  </p:cNvPr>
                  <p:cNvSpPr>
                    <a:spLocks noRot="1" noChangeAspect="1" noMove="1" noResize="1" noEditPoints="1" noAdjustHandles="1" noChangeArrowheads="1" noChangeShapeType="1" noTextEdit="1"/>
                  </p:cNvSpPr>
                  <p:nvPr/>
                </p:nvSpPr>
                <p:spPr bwMode="auto">
                  <a:xfrm>
                    <a:off x="9403976" y="4616879"/>
                    <a:ext cx="288000" cy="288000"/>
                  </a:xfrm>
                  <a:prstGeom prst="ellipse">
                    <a:avLst/>
                  </a:prstGeom>
                  <a:blipFill>
                    <a:blip r:embed="rId31"/>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4322078-E391-75F0-422A-6996C82E91EB}"/>
                      </a:ext>
                    </a:extLst>
                  </p:cNvPr>
                  <p:cNvSpPr>
                    <a:spLocks noChangeAspect="1"/>
                  </p:cNvSpPr>
                  <p:nvPr/>
                </p:nvSpPr>
                <p:spPr bwMode="auto">
                  <a:xfrm>
                    <a:off x="9726706"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𝑦</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7" name="Oval 6">
                    <a:extLst>
                      <a:ext uri="{FF2B5EF4-FFF2-40B4-BE49-F238E27FC236}">
                        <a16:creationId xmlns:a16="http://schemas.microsoft.com/office/drawing/2014/main" id="{E4322078-E391-75F0-422A-6996C82E91EB}"/>
                      </a:ext>
                    </a:extLst>
                  </p:cNvPr>
                  <p:cNvSpPr>
                    <a:spLocks noRot="1" noChangeAspect="1" noMove="1" noResize="1" noEditPoints="1" noAdjustHandles="1" noChangeArrowheads="1" noChangeShapeType="1" noTextEdit="1"/>
                  </p:cNvSpPr>
                  <p:nvPr/>
                </p:nvSpPr>
                <p:spPr bwMode="auto">
                  <a:xfrm>
                    <a:off x="9726706" y="4616879"/>
                    <a:ext cx="288000" cy="288000"/>
                  </a:xfrm>
                  <a:prstGeom prst="ellipse">
                    <a:avLst/>
                  </a:prstGeom>
                  <a:blipFill>
                    <a:blip r:embed="rId32"/>
                    <a:stretch>
                      <a:fillRect b="-9091"/>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6C7568BF-A064-6627-18DD-FF1BCC8A4F54}"/>
                      </a:ext>
                    </a:extLst>
                  </p:cNvPr>
                  <p:cNvSpPr>
                    <a:spLocks noChangeAspect="1"/>
                  </p:cNvSpPr>
                  <p:nvPr/>
                </p:nvSpPr>
                <p:spPr bwMode="auto">
                  <a:xfrm>
                    <a:off x="10049436"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𝑧</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1" name="Oval 10">
                    <a:extLst>
                      <a:ext uri="{FF2B5EF4-FFF2-40B4-BE49-F238E27FC236}">
                        <a16:creationId xmlns:a16="http://schemas.microsoft.com/office/drawing/2014/main" id="{6C7568BF-A064-6627-18DD-FF1BCC8A4F54}"/>
                      </a:ext>
                    </a:extLst>
                  </p:cNvPr>
                  <p:cNvSpPr>
                    <a:spLocks noRot="1" noChangeAspect="1" noMove="1" noResize="1" noEditPoints="1" noAdjustHandles="1" noChangeArrowheads="1" noChangeShapeType="1" noTextEdit="1"/>
                  </p:cNvSpPr>
                  <p:nvPr/>
                </p:nvSpPr>
                <p:spPr bwMode="auto">
                  <a:xfrm>
                    <a:off x="10049436" y="4616879"/>
                    <a:ext cx="288000" cy="288000"/>
                  </a:xfrm>
                  <a:prstGeom prst="ellipse">
                    <a:avLst/>
                  </a:prstGeom>
                  <a:blipFill>
                    <a:blip r:embed="rId33"/>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EAC5435B-96AB-D8EA-2C60-AC0991D008E4}"/>
                </a:ext>
              </a:extLst>
            </p:cNvPr>
            <p:cNvGrpSpPr/>
            <p:nvPr/>
          </p:nvGrpSpPr>
          <p:grpSpPr>
            <a:xfrm>
              <a:off x="10563052" y="5175413"/>
              <a:ext cx="942425" cy="268966"/>
              <a:chOff x="10497672" y="4616879"/>
              <a:chExt cx="942425"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084766-64FC-7B5B-5A5E-1C05339818F6}"/>
                      </a:ext>
                    </a:extLst>
                  </p:cNvPr>
                  <p:cNvSpPr>
                    <a:spLocks noChangeAspect="1"/>
                  </p:cNvSpPr>
                  <p:nvPr/>
                </p:nvSpPr>
                <p:spPr bwMode="auto">
                  <a:xfrm>
                    <a:off x="10497672"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𝑣</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𝑥</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3" name="Oval 12">
                    <a:extLst>
                      <a:ext uri="{FF2B5EF4-FFF2-40B4-BE49-F238E27FC236}">
                        <a16:creationId xmlns:a16="http://schemas.microsoft.com/office/drawing/2014/main" id="{43084766-64FC-7B5B-5A5E-1C05339818F6}"/>
                      </a:ext>
                    </a:extLst>
                  </p:cNvPr>
                  <p:cNvSpPr>
                    <a:spLocks noRot="1" noChangeAspect="1" noMove="1" noResize="1" noEditPoints="1" noAdjustHandles="1" noChangeArrowheads="1" noChangeShapeType="1" noTextEdit="1"/>
                  </p:cNvSpPr>
                  <p:nvPr/>
                </p:nvSpPr>
                <p:spPr bwMode="auto">
                  <a:xfrm>
                    <a:off x="10497672" y="4616879"/>
                    <a:ext cx="288000" cy="288000"/>
                  </a:xfrm>
                  <a:prstGeom prst="ellipse">
                    <a:avLst/>
                  </a:prstGeom>
                  <a:blipFill>
                    <a:blip r:embed="rId34"/>
                    <a:stretch>
                      <a:fillRect l="-4167"/>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EB5C5502-91EA-F648-E65E-32F38ED8BA76}"/>
                      </a:ext>
                    </a:extLst>
                  </p:cNvPr>
                  <p:cNvSpPr>
                    <a:spLocks noChangeAspect="1"/>
                  </p:cNvSpPr>
                  <p:nvPr/>
                </p:nvSpPr>
                <p:spPr bwMode="auto">
                  <a:xfrm>
                    <a:off x="10824885"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𝑣</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𝑦</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4" name="Oval 13">
                    <a:extLst>
                      <a:ext uri="{FF2B5EF4-FFF2-40B4-BE49-F238E27FC236}">
                        <a16:creationId xmlns:a16="http://schemas.microsoft.com/office/drawing/2014/main" id="{EB5C5502-91EA-F648-E65E-32F38ED8BA76}"/>
                      </a:ext>
                    </a:extLst>
                  </p:cNvPr>
                  <p:cNvSpPr>
                    <a:spLocks noRot="1" noChangeAspect="1" noMove="1" noResize="1" noEditPoints="1" noAdjustHandles="1" noChangeArrowheads="1" noChangeShapeType="1" noTextEdit="1"/>
                  </p:cNvSpPr>
                  <p:nvPr/>
                </p:nvSpPr>
                <p:spPr bwMode="auto">
                  <a:xfrm>
                    <a:off x="10824885" y="4616879"/>
                    <a:ext cx="288000" cy="288000"/>
                  </a:xfrm>
                  <a:prstGeom prst="ellipse">
                    <a:avLst/>
                  </a:prstGeom>
                  <a:blipFill>
                    <a:blip r:embed="rId35"/>
                    <a:stretch>
                      <a:fillRect l="-8696" b="-9091"/>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D29EB4E7-BC5C-AA55-F2F5-235F825071F8}"/>
                      </a:ext>
                    </a:extLst>
                  </p:cNvPr>
                  <p:cNvSpPr>
                    <a:spLocks noChangeAspect="1"/>
                  </p:cNvSpPr>
                  <p:nvPr/>
                </p:nvSpPr>
                <p:spPr bwMode="auto">
                  <a:xfrm>
                    <a:off x="11152097"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𝑣</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𝑧</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5" name="Oval 14">
                    <a:extLst>
                      <a:ext uri="{FF2B5EF4-FFF2-40B4-BE49-F238E27FC236}">
                        <a16:creationId xmlns:a16="http://schemas.microsoft.com/office/drawing/2014/main" id="{D29EB4E7-BC5C-AA55-F2F5-235F825071F8}"/>
                      </a:ext>
                    </a:extLst>
                  </p:cNvPr>
                  <p:cNvSpPr>
                    <a:spLocks noRot="1" noChangeAspect="1" noMove="1" noResize="1" noEditPoints="1" noAdjustHandles="1" noChangeArrowheads="1" noChangeShapeType="1" noTextEdit="1"/>
                  </p:cNvSpPr>
                  <p:nvPr/>
                </p:nvSpPr>
                <p:spPr bwMode="auto">
                  <a:xfrm>
                    <a:off x="11152097" y="4616879"/>
                    <a:ext cx="288000" cy="288000"/>
                  </a:xfrm>
                  <a:prstGeom prst="ellipse">
                    <a:avLst/>
                  </a:prstGeom>
                  <a:blipFill>
                    <a:blip r:embed="rId36"/>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D9713AD0-1DFB-B5B7-CCB5-40F2323E7B8D}"/>
                </a:ext>
              </a:extLst>
            </p:cNvPr>
            <p:cNvGrpSpPr/>
            <p:nvPr/>
          </p:nvGrpSpPr>
          <p:grpSpPr>
            <a:xfrm>
              <a:off x="11752565" y="5175413"/>
              <a:ext cx="942425" cy="268966"/>
              <a:chOff x="11609308" y="4616879"/>
              <a:chExt cx="942425"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D5243576-AB99-E0B6-51C4-485CD4A52AEE}"/>
                      </a:ext>
                    </a:extLst>
                  </p:cNvPr>
                  <p:cNvSpPr>
                    <a:spLocks noChangeAspect="1"/>
                  </p:cNvSpPr>
                  <p:nvPr/>
                </p:nvSpPr>
                <p:spPr bwMode="auto">
                  <a:xfrm>
                    <a:off x="11609308"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𝜙</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7" name="Oval 16">
                    <a:extLst>
                      <a:ext uri="{FF2B5EF4-FFF2-40B4-BE49-F238E27FC236}">
                        <a16:creationId xmlns:a16="http://schemas.microsoft.com/office/drawing/2014/main" id="{D5243576-AB99-E0B6-51C4-485CD4A52AEE}"/>
                      </a:ext>
                    </a:extLst>
                  </p:cNvPr>
                  <p:cNvSpPr>
                    <a:spLocks noRot="1" noChangeAspect="1" noMove="1" noResize="1" noEditPoints="1" noAdjustHandles="1" noChangeArrowheads="1" noChangeShapeType="1" noTextEdit="1"/>
                  </p:cNvSpPr>
                  <p:nvPr/>
                </p:nvSpPr>
                <p:spPr bwMode="auto">
                  <a:xfrm>
                    <a:off x="11609308" y="4616879"/>
                    <a:ext cx="288000" cy="288000"/>
                  </a:xfrm>
                  <a:prstGeom prst="ellipse">
                    <a:avLst/>
                  </a:prstGeom>
                  <a:blipFill>
                    <a:blip r:embed="rId37"/>
                    <a:stretch>
                      <a:fillRect l="-13043" b="-18182"/>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68224DEE-664B-EB7C-F17D-59A276DDBECF}"/>
                      </a:ext>
                    </a:extLst>
                  </p:cNvPr>
                  <p:cNvSpPr>
                    <a:spLocks noChangeAspect="1"/>
                  </p:cNvSpPr>
                  <p:nvPr/>
                </p:nvSpPr>
                <p:spPr bwMode="auto">
                  <a:xfrm>
                    <a:off x="11936521"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𝜃</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20" name="Oval 19">
                    <a:extLst>
                      <a:ext uri="{FF2B5EF4-FFF2-40B4-BE49-F238E27FC236}">
                        <a16:creationId xmlns:a16="http://schemas.microsoft.com/office/drawing/2014/main" id="{68224DEE-664B-EB7C-F17D-59A276DDBECF}"/>
                      </a:ext>
                    </a:extLst>
                  </p:cNvPr>
                  <p:cNvSpPr>
                    <a:spLocks noRot="1" noChangeAspect="1" noMove="1" noResize="1" noEditPoints="1" noAdjustHandles="1" noChangeArrowheads="1" noChangeShapeType="1" noTextEdit="1"/>
                  </p:cNvSpPr>
                  <p:nvPr/>
                </p:nvSpPr>
                <p:spPr bwMode="auto">
                  <a:xfrm>
                    <a:off x="11936521" y="4616879"/>
                    <a:ext cx="288000" cy="288000"/>
                  </a:xfrm>
                  <a:prstGeom prst="ellipse">
                    <a:avLst/>
                  </a:prstGeom>
                  <a:blipFill>
                    <a:blip r:embed="rId38"/>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95EFD1BB-C273-7333-DD65-D0FA655A9E7A}"/>
                      </a:ext>
                    </a:extLst>
                  </p:cNvPr>
                  <p:cNvSpPr>
                    <a:spLocks noChangeAspect="1"/>
                  </p:cNvSpPr>
                  <p:nvPr/>
                </p:nvSpPr>
                <p:spPr bwMode="auto">
                  <a:xfrm>
                    <a:off x="12263733"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𝜓</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21" name="Oval 20">
                    <a:extLst>
                      <a:ext uri="{FF2B5EF4-FFF2-40B4-BE49-F238E27FC236}">
                        <a16:creationId xmlns:a16="http://schemas.microsoft.com/office/drawing/2014/main" id="{95EFD1BB-C273-7333-DD65-D0FA655A9E7A}"/>
                      </a:ext>
                    </a:extLst>
                  </p:cNvPr>
                  <p:cNvSpPr>
                    <a:spLocks noRot="1" noChangeAspect="1" noMove="1" noResize="1" noEditPoints="1" noAdjustHandles="1" noChangeArrowheads="1" noChangeShapeType="1" noTextEdit="1"/>
                  </p:cNvSpPr>
                  <p:nvPr/>
                </p:nvSpPr>
                <p:spPr bwMode="auto">
                  <a:xfrm>
                    <a:off x="12263733" y="4616879"/>
                    <a:ext cx="288000" cy="288000"/>
                  </a:xfrm>
                  <a:prstGeom prst="ellipse">
                    <a:avLst/>
                  </a:prstGeom>
                  <a:blipFill>
                    <a:blip r:embed="rId39"/>
                    <a:stretch>
                      <a:fillRect l="-8333" b="-18182"/>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266C8BF8-DA7E-D1BD-E04B-D9C85C9298EB}"/>
                </a:ext>
              </a:extLst>
            </p:cNvPr>
            <p:cNvGrpSpPr/>
            <p:nvPr/>
          </p:nvGrpSpPr>
          <p:grpSpPr>
            <a:xfrm>
              <a:off x="12942078" y="5175413"/>
              <a:ext cx="960355" cy="268966"/>
              <a:chOff x="12738865" y="4616879"/>
              <a:chExt cx="960355"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A4296109-53AA-6F9C-DD81-13810B03CD7F}"/>
                      </a:ext>
                    </a:extLst>
                  </p:cNvPr>
                  <p:cNvSpPr>
                    <a:spLocks noChangeAspect="1"/>
                  </p:cNvSpPr>
                  <p:nvPr/>
                </p:nvSpPr>
                <p:spPr bwMode="auto">
                  <a:xfrm>
                    <a:off x="12738865"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𝜔</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𝜙</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22" name="Oval 21">
                    <a:extLst>
                      <a:ext uri="{FF2B5EF4-FFF2-40B4-BE49-F238E27FC236}">
                        <a16:creationId xmlns:a16="http://schemas.microsoft.com/office/drawing/2014/main" id="{A4296109-53AA-6F9C-DD81-13810B03CD7F}"/>
                      </a:ext>
                    </a:extLst>
                  </p:cNvPr>
                  <p:cNvSpPr>
                    <a:spLocks noRot="1" noChangeAspect="1" noMove="1" noResize="1" noEditPoints="1" noAdjustHandles="1" noChangeArrowheads="1" noChangeShapeType="1" noTextEdit="1"/>
                  </p:cNvSpPr>
                  <p:nvPr/>
                </p:nvSpPr>
                <p:spPr bwMode="auto">
                  <a:xfrm>
                    <a:off x="12738865" y="4616879"/>
                    <a:ext cx="288000" cy="288000"/>
                  </a:xfrm>
                  <a:prstGeom prst="ellipse">
                    <a:avLst/>
                  </a:prstGeom>
                  <a:blipFill>
                    <a:blip r:embed="rId40"/>
                    <a:stretch>
                      <a:fillRect l="-16667" b="-13636"/>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855A4564-CE55-A840-CA2A-B91F0AA899F3}"/>
                      </a:ext>
                    </a:extLst>
                  </p:cNvPr>
                  <p:cNvSpPr>
                    <a:spLocks noChangeAspect="1"/>
                  </p:cNvSpPr>
                  <p:nvPr/>
                </p:nvSpPr>
                <p:spPr bwMode="auto">
                  <a:xfrm>
                    <a:off x="13075043"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𝜔</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𝜃</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23" name="Oval 22">
                    <a:extLst>
                      <a:ext uri="{FF2B5EF4-FFF2-40B4-BE49-F238E27FC236}">
                        <a16:creationId xmlns:a16="http://schemas.microsoft.com/office/drawing/2014/main" id="{855A4564-CE55-A840-CA2A-B91F0AA899F3}"/>
                      </a:ext>
                    </a:extLst>
                  </p:cNvPr>
                  <p:cNvSpPr>
                    <a:spLocks noRot="1" noChangeAspect="1" noMove="1" noResize="1" noEditPoints="1" noAdjustHandles="1" noChangeArrowheads="1" noChangeShapeType="1" noTextEdit="1"/>
                  </p:cNvSpPr>
                  <p:nvPr/>
                </p:nvSpPr>
                <p:spPr bwMode="auto">
                  <a:xfrm>
                    <a:off x="13075043" y="4616879"/>
                    <a:ext cx="288000" cy="288000"/>
                  </a:xfrm>
                  <a:prstGeom prst="ellipse">
                    <a:avLst/>
                  </a:prstGeom>
                  <a:blipFill>
                    <a:blip r:embed="rId41"/>
                    <a:stretch>
                      <a:fillRect l="-17391" b="-4545"/>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D17AE4F2-4522-66E8-4597-825D75E46FBB}"/>
                      </a:ext>
                    </a:extLst>
                  </p:cNvPr>
                  <p:cNvSpPr>
                    <a:spLocks noChangeAspect="1"/>
                  </p:cNvSpPr>
                  <p:nvPr/>
                </p:nvSpPr>
                <p:spPr bwMode="auto">
                  <a:xfrm>
                    <a:off x="13411220"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𝜔</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𝜓</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25" name="Oval 24">
                    <a:extLst>
                      <a:ext uri="{FF2B5EF4-FFF2-40B4-BE49-F238E27FC236}">
                        <a16:creationId xmlns:a16="http://schemas.microsoft.com/office/drawing/2014/main" id="{D17AE4F2-4522-66E8-4597-825D75E46FBB}"/>
                      </a:ext>
                    </a:extLst>
                  </p:cNvPr>
                  <p:cNvSpPr>
                    <a:spLocks noRot="1" noChangeAspect="1" noMove="1" noResize="1" noEditPoints="1" noAdjustHandles="1" noChangeArrowheads="1" noChangeShapeType="1" noTextEdit="1"/>
                  </p:cNvSpPr>
                  <p:nvPr/>
                </p:nvSpPr>
                <p:spPr bwMode="auto">
                  <a:xfrm>
                    <a:off x="13411220" y="4616879"/>
                    <a:ext cx="288000" cy="288000"/>
                  </a:xfrm>
                  <a:prstGeom prst="ellipse">
                    <a:avLst/>
                  </a:prstGeom>
                  <a:blipFill>
                    <a:blip r:embed="rId42"/>
                    <a:stretch>
                      <a:fillRect l="-16667" b="-13636"/>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B9692E5A-0D4E-5FCC-6C0E-A35EE3CFC8B5}"/>
                </a:ext>
              </a:extLst>
            </p:cNvPr>
            <p:cNvGrpSpPr/>
            <p:nvPr/>
          </p:nvGrpSpPr>
          <p:grpSpPr>
            <a:xfrm>
              <a:off x="14149521" y="5175413"/>
              <a:ext cx="987530" cy="268966"/>
              <a:chOff x="13877244" y="4616879"/>
              <a:chExt cx="987530"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9AE3E021-5B2A-5145-B64B-AE5CBCFB3714}"/>
                      </a:ext>
                    </a:extLst>
                  </p:cNvPr>
                  <p:cNvSpPr>
                    <a:spLocks noChangeAspect="1"/>
                  </p:cNvSpPr>
                  <p:nvPr/>
                </p:nvSpPr>
                <p:spPr bwMode="auto">
                  <a:xfrm>
                    <a:off x="13877244"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𝐺</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0</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26" name="Oval 25">
                    <a:extLst>
                      <a:ext uri="{FF2B5EF4-FFF2-40B4-BE49-F238E27FC236}">
                        <a16:creationId xmlns:a16="http://schemas.microsoft.com/office/drawing/2014/main" id="{9AE3E021-5B2A-5145-B64B-AE5CBCFB3714}"/>
                      </a:ext>
                    </a:extLst>
                  </p:cNvPr>
                  <p:cNvSpPr>
                    <a:spLocks noRot="1" noChangeAspect="1" noMove="1" noResize="1" noEditPoints="1" noAdjustHandles="1" noChangeArrowheads="1" noChangeShapeType="1" noTextEdit="1"/>
                  </p:cNvSpPr>
                  <p:nvPr/>
                </p:nvSpPr>
                <p:spPr bwMode="auto">
                  <a:xfrm>
                    <a:off x="13877244" y="4616879"/>
                    <a:ext cx="288000" cy="288000"/>
                  </a:xfrm>
                  <a:prstGeom prst="ellipse">
                    <a:avLst/>
                  </a:prstGeom>
                  <a:blipFill>
                    <a:blip r:embed="rId43"/>
                    <a:stretch>
                      <a:fillRect l="-12500"/>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11A24062-23EC-F433-3FB4-66044E7B9327}"/>
                      </a:ext>
                    </a:extLst>
                  </p:cNvPr>
                  <p:cNvSpPr>
                    <a:spLocks noChangeAspect="1"/>
                  </p:cNvSpPr>
                  <p:nvPr/>
                </p:nvSpPr>
                <p:spPr bwMode="auto">
                  <a:xfrm>
                    <a:off x="14576774"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29" name="Oval 28">
                    <a:extLst>
                      <a:ext uri="{FF2B5EF4-FFF2-40B4-BE49-F238E27FC236}">
                        <a16:creationId xmlns:a16="http://schemas.microsoft.com/office/drawing/2014/main" id="{11A24062-23EC-F433-3FB4-66044E7B9327}"/>
                      </a:ext>
                    </a:extLst>
                  </p:cNvPr>
                  <p:cNvSpPr>
                    <a:spLocks noRot="1" noChangeAspect="1" noMove="1" noResize="1" noEditPoints="1" noAdjustHandles="1" noChangeArrowheads="1" noChangeShapeType="1" noTextEdit="1"/>
                  </p:cNvSpPr>
                  <p:nvPr/>
                </p:nvSpPr>
                <p:spPr bwMode="auto">
                  <a:xfrm>
                    <a:off x="14576774" y="4616879"/>
                    <a:ext cx="288000" cy="288000"/>
                  </a:xfrm>
                  <a:prstGeom prst="ellipse">
                    <a:avLst/>
                  </a:prstGeom>
                  <a:blipFill>
                    <a:blip r:embed="rId44"/>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C747FE74-0990-3DD5-9B24-86CD12D7F975}"/>
                      </a:ext>
                    </a:extLst>
                  </p:cNvPr>
                  <p:cNvSpPr>
                    <a:spLocks noChangeAspect="1"/>
                  </p:cNvSpPr>
                  <p:nvPr/>
                </p:nvSpPr>
                <p:spPr bwMode="auto">
                  <a:xfrm>
                    <a:off x="14227009" y="4616879"/>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𝐺</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𝑖</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31" name="Oval 30">
                    <a:extLst>
                      <a:ext uri="{FF2B5EF4-FFF2-40B4-BE49-F238E27FC236}">
                        <a16:creationId xmlns:a16="http://schemas.microsoft.com/office/drawing/2014/main" id="{C747FE74-0990-3DD5-9B24-86CD12D7F975}"/>
                      </a:ext>
                    </a:extLst>
                  </p:cNvPr>
                  <p:cNvSpPr>
                    <a:spLocks noRot="1" noChangeAspect="1" noMove="1" noResize="1" noEditPoints="1" noAdjustHandles="1" noChangeArrowheads="1" noChangeShapeType="1" noTextEdit="1"/>
                  </p:cNvSpPr>
                  <p:nvPr/>
                </p:nvSpPr>
                <p:spPr bwMode="auto">
                  <a:xfrm>
                    <a:off x="14227009" y="4616879"/>
                    <a:ext cx="288000" cy="288000"/>
                  </a:xfrm>
                  <a:prstGeom prst="ellipse">
                    <a:avLst/>
                  </a:prstGeom>
                  <a:blipFill>
                    <a:blip r:embed="rId45"/>
                    <a:stretch>
                      <a:fillRect l="-8696" b="-4545"/>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8618242A-D20E-63A0-EF6F-3E4212927A31}"/>
                </a:ext>
              </a:extLst>
            </p:cNvPr>
            <p:cNvGrpSpPr/>
            <p:nvPr/>
          </p:nvGrpSpPr>
          <p:grpSpPr>
            <a:xfrm>
              <a:off x="15384139" y="5175413"/>
              <a:ext cx="1005177" cy="268966"/>
              <a:chOff x="15293809" y="4625844"/>
              <a:chExt cx="1005177" cy="288000"/>
            </a:xfrm>
            <a:solidFill>
              <a:schemeClr val="accent1">
                <a:lumMod val="20000"/>
                <a:lumOff val="80000"/>
              </a:schemeClr>
            </a:solidFill>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5117CD7C-E4C2-EDA8-EC4A-C26211280CFF}"/>
                      </a:ext>
                    </a:extLst>
                  </p:cNvPr>
                  <p:cNvSpPr>
                    <a:spLocks noChangeAspect="1"/>
                  </p:cNvSpPr>
                  <p:nvPr/>
                </p:nvSpPr>
                <p:spPr bwMode="auto">
                  <a:xfrm>
                    <a:off x="15293809" y="4625844"/>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𝑂</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0</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27" name="Oval 26">
                    <a:extLst>
                      <a:ext uri="{FF2B5EF4-FFF2-40B4-BE49-F238E27FC236}">
                        <a16:creationId xmlns:a16="http://schemas.microsoft.com/office/drawing/2014/main" id="{5117CD7C-E4C2-EDA8-EC4A-C26211280CFF}"/>
                      </a:ext>
                    </a:extLst>
                  </p:cNvPr>
                  <p:cNvSpPr>
                    <a:spLocks noRot="1" noChangeAspect="1" noMove="1" noResize="1" noEditPoints="1" noAdjustHandles="1" noChangeArrowheads="1" noChangeShapeType="1" noTextEdit="1"/>
                  </p:cNvSpPr>
                  <p:nvPr/>
                </p:nvSpPr>
                <p:spPr bwMode="auto">
                  <a:xfrm>
                    <a:off x="15293809" y="4625844"/>
                    <a:ext cx="288000" cy="288000"/>
                  </a:xfrm>
                  <a:prstGeom prst="ellipse">
                    <a:avLst/>
                  </a:prstGeom>
                  <a:blipFill>
                    <a:blip r:embed="rId46"/>
                    <a:stretch>
                      <a:fillRect l="-12500"/>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A0178688-4693-12EE-F84D-ADB586539F2B}"/>
                      </a:ext>
                    </a:extLst>
                  </p:cNvPr>
                  <p:cNvSpPr>
                    <a:spLocks noChangeAspect="1"/>
                  </p:cNvSpPr>
                  <p:nvPr/>
                </p:nvSpPr>
                <p:spPr bwMode="auto">
                  <a:xfrm>
                    <a:off x="16010986" y="4625844"/>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30" name="Oval 29">
                    <a:extLst>
                      <a:ext uri="{FF2B5EF4-FFF2-40B4-BE49-F238E27FC236}">
                        <a16:creationId xmlns:a16="http://schemas.microsoft.com/office/drawing/2014/main" id="{A0178688-4693-12EE-F84D-ADB586539F2B}"/>
                      </a:ext>
                    </a:extLst>
                  </p:cNvPr>
                  <p:cNvSpPr>
                    <a:spLocks noRot="1" noChangeAspect="1" noMove="1" noResize="1" noEditPoints="1" noAdjustHandles="1" noChangeArrowheads="1" noChangeShapeType="1" noTextEdit="1"/>
                  </p:cNvSpPr>
                  <p:nvPr/>
                </p:nvSpPr>
                <p:spPr bwMode="auto">
                  <a:xfrm>
                    <a:off x="16010986" y="4625844"/>
                    <a:ext cx="288000" cy="288000"/>
                  </a:xfrm>
                  <a:prstGeom prst="ellipse">
                    <a:avLst/>
                  </a:prstGeom>
                  <a:blipFill>
                    <a:blip r:embed="rId47"/>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6B6AF6CB-799B-908B-7025-E1664F2AE66B}"/>
                      </a:ext>
                    </a:extLst>
                  </p:cNvPr>
                  <p:cNvSpPr>
                    <a:spLocks noChangeAspect="1"/>
                  </p:cNvSpPr>
                  <p:nvPr/>
                </p:nvSpPr>
                <p:spPr bwMode="auto">
                  <a:xfrm>
                    <a:off x="15652398" y="4625844"/>
                    <a:ext cx="288000" cy="288000"/>
                  </a:xfrm>
                  <a:prstGeom prst="ellipse">
                    <a:avLst/>
                  </a:prstGeom>
                  <a:grp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𝑂</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𝑖</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33" name="Oval 32">
                    <a:extLst>
                      <a:ext uri="{FF2B5EF4-FFF2-40B4-BE49-F238E27FC236}">
                        <a16:creationId xmlns:a16="http://schemas.microsoft.com/office/drawing/2014/main" id="{6B6AF6CB-799B-908B-7025-E1664F2AE66B}"/>
                      </a:ext>
                    </a:extLst>
                  </p:cNvPr>
                  <p:cNvSpPr>
                    <a:spLocks noRot="1" noChangeAspect="1" noMove="1" noResize="1" noEditPoints="1" noAdjustHandles="1" noChangeArrowheads="1" noChangeShapeType="1" noTextEdit="1"/>
                  </p:cNvSpPr>
                  <p:nvPr/>
                </p:nvSpPr>
                <p:spPr bwMode="auto">
                  <a:xfrm>
                    <a:off x="15652398" y="4625844"/>
                    <a:ext cx="288000" cy="288000"/>
                  </a:xfrm>
                  <a:prstGeom prst="ellipse">
                    <a:avLst/>
                  </a:prstGeom>
                  <a:blipFill>
                    <a:blip r:embed="rId48"/>
                    <a:stretch>
                      <a:fillRect l="-8696" b="-4545"/>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grpSp>
        <p:sp>
          <p:nvSpPr>
            <p:cNvPr id="120" name="Right Brace 119">
              <a:extLst>
                <a:ext uri="{FF2B5EF4-FFF2-40B4-BE49-F238E27FC236}">
                  <a16:creationId xmlns:a16="http://schemas.microsoft.com/office/drawing/2014/main" id="{5E2400C6-CB3F-6384-A048-FB55F3628033}"/>
                </a:ext>
              </a:extLst>
            </p:cNvPr>
            <p:cNvSpPr/>
            <p:nvPr/>
          </p:nvSpPr>
          <p:spPr bwMode="auto">
            <a:xfrm rot="16200000">
              <a:off x="9779522" y="4619820"/>
              <a:ext cx="139423" cy="979714"/>
            </a:xfrm>
            <a:prstGeom prst="rightBrac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22" name="Right Brace 121">
              <a:extLst>
                <a:ext uri="{FF2B5EF4-FFF2-40B4-BE49-F238E27FC236}">
                  <a16:creationId xmlns:a16="http://schemas.microsoft.com/office/drawing/2014/main" id="{9BB37B10-165F-B74A-C8FC-544020A25033}"/>
                </a:ext>
              </a:extLst>
            </p:cNvPr>
            <p:cNvSpPr/>
            <p:nvPr/>
          </p:nvSpPr>
          <p:spPr bwMode="auto">
            <a:xfrm rot="16200000">
              <a:off x="10964552" y="4619820"/>
              <a:ext cx="139423" cy="979714"/>
            </a:xfrm>
            <a:prstGeom prst="rightBrac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23" name="Right Brace 122">
              <a:extLst>
                <a:ext uri="{FF2B5EF4-FFF2-40B4-BE49-F238E27FC236}">
                  <a16:creationId xmlns:a16="http://schemas.microsoft.com/office/drawing/2014/main" id="{B5BFBDDE-6DD8-6538-B88B-46C51FB639E2}"/>
                </a:ext>
              </a:extLst>
            </p:cNvPr>
            <p:cNvSpPr/>
            <p:nvPr/>
          </p:nvSpPr>
          <p:spPr bwMode="auto">
            <a:xfrm rot="16200000">
              <a:off x="12154065" y="4619820"/>
              <a:ext cx="139423" cy="979714"/>
            </a:xfrm>
            <a:prstGeom prst="rightBrac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24" name="Right Brace 123">
              <a:extLst>
                <a:ext uri="{FF2B5EF4-FFF2-40B4-BE49-F238E27FC236}">
                  <a16:creationId xmlns:a16="http://schemas.microsoft.com/office/drawing/2014/main" id="{DF84C57A-C5A2-2C3A-6307-B023389E7777}"/>
                </a:ext>
              </a:extLst>
            </p:cNvPr>
            <p:cNvSpPr/>
            <p:nvPr/>
          </p:nvSpPr>
          <p:spPr bwMode="auto">
            <a:xfrm rot="16200000">
              <a:off x="13352545" y="4619820"/>
              <a:ext cx="139423" cy="979714"/>
            </a:xfrm>
            <a:prstGeom prst="rightBrac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25" name="Right Brace 124">
              <a:extLst>
                <a:ext uri="{FF2B5EF4-FFF2-40B4-BE49-F238E27FC236}">
                  <a16:creationId xmlns:a16="http://schemas.microsoft.com/office/drawing/2014/main" id="{64F582B4-73BD-84BA-EEF4-CFACE9FA0D84}"/>
                </a:ext>
              </a:extLst>
            </p:cNvPr>
            <p:cNvSpPr/>
            <p:nvPr/>
          </p:nvSpPr>
          <p:spPr bwMode="auto">
            <a:xfrm rot="16200000">
              <a:off x="14573574" y="4619820"/>
              <a:ext cx="139423" cy="979714"/>
            </a:xfrm>
            <a:prstGeom prst="rightBrac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26" name="Right Brace 125">
              <a:extLst>
                <a:ext uri="{FF2B5EF4-FFF2-40B4-BE49-F238E27FC236}">
                  <a16:creationId xmlns:a16="http://schemas.microsoft.com/office/drawing/2014/main" id="{A685A2F1-35C3-15C2-3221-153DB1A5B036}"/>
                </a:ext>
              </a:extLst>
            </p:cNvPr>
            <p:cNvSpPr/>
            <p:nvPr/>
          </p:nvSpPr>
          <p:spPr bwMode="auto">
            <a:xfrm rot="16200000">
              <a:off x="15817014" y="4619820"/>
              <a:ext cx="139423" cy="979714"/>
            </a:xfrm>
            <a:prstGeom prst="rightBrac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28" name="TextBox 127">
              <a:extLst>
                <a:ext uri="{FF2B5EF4-FFF2-40B4-BE49-F238E27FC236}">
                  <a16:creationId xmlns:a16="http://schemas.microsoft.com/office/drawing/2014/main" id="{25271DBF-BAD5-1BDC-0E7E-7C56FC31F2A5}"/>
                </a:ext>
              </a:extLst>
            </p:cNvPr>
            <p:cNvSpPr txBox="1"/>
            <p:nvPr/>
          </p:nvSpPr>
          <p:spPr>
            <a:xfrm>
              <a:off x="9359377" y="4730620"/>
              <a:ext cx="979714" cy="287436"/>
            </a:xfrm>
            <a:prstGeom prst="rect">
              <a:avLst/>
            </a:prstGeom>
            <a:noFill/>
          </p:spPr>
          <p:txBody>
            <a:bodyPr wrap="square" rtlCol="0">
              <a:spAutoFit/>
            </a:bodyPr>
            <a:lstStyle/>
            <a:p>
              <a:pPr algn="ctr"/>
              <a:r>
                <a:rPr lang="en-US" sz="1400" dirty="0"/>
                <a:t>Position</a:t>
              </a:r>
            </a:p>
          </p:txBody>
        </p:sp>
        <p:sp>
          <p:nvSpPr>
            <p:cNvPr id="130" name="TextBox 129">
              <a:extLst>
                <a:ext uri="{FF2B5EF4-FFF2-40B4-BE49-F238E27FC236}">
                  <a16:creationId xmlns:a16="http://schemas.microsoft.com/office/drawing/2014/main" id="{8CEA4135-9C5B-9BD9-B815-92C1771C91B9}"/>
                </a:ext>
              </a:extLst>
            </p:cNvPr>
            <p:cNvSpPr txBox="1"/>
            <p:nvPr/>
          </p:nvSpPr>
          <p:spPr>
            <a:xfrm>
              <a:off x="11733919" y="4730620"/>
              <a:ext cx="1049019" cy="287436"/>
            </a:xfrm>
            <a:prstGeom prst="rect">
              <a:avLst/>
            </a:prstGeom>
            <a:noFill/>
          </p:spPr>
          <p:txBody>
            <a:bodyPr wrap="square" rtlCol="0">
              <a:spAutoFit/>
            </a:bodyPr>
            <a:lstStyle/>
            <a:p>
              <a:pPr algn="ctr"/>
              <a:r>
                <a:rPr lang="en-US" sz="1400" dirty="0"/>
                <a:t>Orientation</a:t>
              </a:r>
            </a:p>
          </p:txBody>
        </p:sp>
        <p:sp>
          <p:nvSpPr>
            <p:cNvPr id="131" name="TextBox 130">
              <a:extLst>
                <a:ext uri="{FF2B5EF4-FFF2-40B4-BE49-F238E27FC236}">
                  <a16:creationId xmlns:a16="http://schemas.microsoft.com/office/drawing/2014/main" id="{9675D077-8F83-7EC9-B915-D304AA0DA204}"/>
                </a:ext>
              </a:extLst>
            </p:cNvPr>
            <p:cNvSpPr txBox="1"/>
            <p:nvPr/>
          </p:nvSpPr>
          <p:spPr>
            <a:xfrm>
              <a:off x="10544408" y="4730620"/>
              <a:ext cx="979714" cy="287436"/>
            </a:xfrm>
            <a:prstGeom prst="rect">
              <a:avLst/>
            </a:prstGeom>
            <a:noFill/>
          </p:spPr>
          <p:txBody>
            <a:bodyPr wrap="square" rtlCol="0">
              <a:spAutoFit/>
            </a:bodyPr>
            <a:lstStyle/>
            <a:p>
              <a:pPr algn="ctr"/>
              <a:r>
                <a:rPr lang="en-US" sz="1400" dirty="0"/>
                <a:t>Velocity</a:t>
              </a:r>
            </a:p>
          </p:txBody>
        </p:sp>
        <p:sp>
          <p:nvSpPr>
            <p:cNvPr id="132" name="TextBox 131">
              <a:extLst>
                <a:ext uri="{FF2B5EF4-FFF2-40B4-BE49-F238E27FC236}">
                  <a16:creationId xmlns:a16="http://schemas.microsoft.com/office/drawing/2014/main" id="{717A372C-2938-E080-4ACE-B4E7E8D262BC}"/>
                </a:ext>
              </a:extLst>
            </p:cNvPr>
            <p:cNvSpPr txBox="1"/>
            <p:nvPr/>
          </p:nvSpPr>
          <p:spPr>
            <a:xfrm>
              <a:off x="12857838" y="4730620"/>
              <a:ext cx="1128834" cy="287436"/>
            </a:xfrm>
            <a:prstGeom prst="rect">
              <a:avLst/>
            </a:prstGeom>
            <a:noFill/>
          </p:spPr>
          <p:txBody>
            <a:bodyPr wrap="square" rtlCol="0">
              <a:spAutoFit/>
            </a:bodyPr>
            <a:lstStyle/>
            <a:p>
              <a:pPr algn="ctr"/>
              <a:r>
                <a:rPr lang="en-US" sz="1400" dirty="0"/>
                <a:t>Body Rates</a:t>
              </a:r>
            </a:p>
          </p:txBody>
        </p:sp>
        <p:sp>
          <p:nvSpPr>
            <p:cNvPr id="133" name="TextBox 132">
              <a:extLst>
                <a:ext uri="{FF2B5EF4-FFF2-40B4-BE49-F238E27FC236}">
                  <a16:creationId xmlns:a16="http://schemas.microsoft.com/office/drawing/2014/main" id="{8CA2888B-B40F-60CB-FD59-29E9ED838AFC}"/>
                </a:ext>
              </a:extLst>
            </p:cNvPr>
            <p:cNvSpPr txBox="1"/>
            <p:nvPr/>
          </p:nvSpPr>
          <p:spPr>
            <a:xfrm>
              <a:off x="14153429" y="4730620"/>
              <a:ext cx="979714" cy="287436"/>
            </a:xfrm>
            <a:prstGeom prst="rect">
              <a:avLst/>
            </a:prstGeom>
            <a:noFill/>
          </p:spPr>
          <p:txBody>
            <a:bodyPr wrap="square" rtlCol="0">
              <a:spAutoFit/>
            </a:bodyPr>
            <a:lstStyle/>
            <a:p>
              <a:pPr algn="ctr"/>
              <a:r>
                <a:rPr lang="en-US" sz="1400" dirty="0"/>
                <a:t>Gates</a:t>
              </a:r>
            </a:p>
          </p:txBody>
        </p:sp>
        <p:sp>
          <p:nvSpPr>
            <p:cNvPr id="134" name="TextBox 133">
              <a:extLst>
                <a:ext uri="{FF2B5EF4-FFF2-40B4-BE49-F238E27FC236}">
                  <a16:creationId xmlns:a16="http://schemas.microsoft.com/office/drawing/2014/main" id="{1E7BADA6-0408-07AC-3165-66737B1E23EA}"/>
                </a:ext>
              </a:extLst>
            </p:cNvPr>
            <p:cNvSpPr txBox="1"/>
            <p:nvPr/>
          </p:nvSpPr>
          <p:spPr>
            <a:xfrm>
              <a:off x="15396869" y="4730620"/>
              <a:ext cx="979714" cy="287436"/>
            </a:xfrm>
            <a:prstGeom prst="rect">
              <a:avLst/>
            </a:prstGeom>
            <a:noFill/>
          </p:spPr>
          <p:txBody>
            <a:bodyPr wrap="square" rtlCol="0">
              <a:spAutoFit/>
            </a:bodyPr>
            <a:lstStyle/>
            <a:p>
              <a:pPr algn="ctr"/>
              <a:r>
                <a:rPr lang="en-US" sz="1400" dirty="0"/>
                <a:t>Obstacles</a:t>
              </a:r>
            </a:p>
          </p:txBody>
        </p:sp>
      </p:grpSp>
      <p:sp>
        <p:nvSpPr>
          <p:cNvPr id="95" name="Rectangle 94">
            <a:extLst>
              <a:ext uri="{FF2B5EF4-FFF2-40B4-BE49-F238E27FC236}">
                <a16:creationId xmlns:a16="http://schemas.microsoft.com/office/drawing/2014/main" id="{6B52C6AC-5C1D-CA0B-6CEE-DEB713C1BBD0}"/>
              </a:ext>
            </a:extLst>
          </p:cNvPr>
          <p:cNvSpPr/>
          <p:nvPr/>
        </p:nvSpPr>
        <p:spPr bwMode="auto">
          <a:xfrm>
            <a:off x="9352776" y="6940697"/>
            <a:ext cx="7277124" cy="474641"/>
          </a:xfrm>
          <a:prstGeom prst="rect">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cxnSp>
        <p:nvCxnSpPr>
          <p:cNvPr id="96" name="Straight Arrow Connector 95">
            <a:extLst>
              <a:ext uri="{FF2B5EF4-FFF2-40B4-BE49-F238E27FC236}">
                <a16:creationId xmlns:a16="http://schemas.microsoft.com/office/drawing/2014/main" id="{6BF194D5-D9EC-1880-C1D7-72BA2F0ED83B}"/>
              </a:ext>
            </a:extLst>
          </p:cNvPr>
          <p:cNvCxnSpPr>
            <a:cxnSpLocks/>
            <a:stCxn id="86" idx="2"/>
            <a:endCxn id="95" idx="0"/>
          </p:cNvCxnSpPr>
          <p:nvPr/>
        </p:nvCxnSpPr>
        <p:spPr bwMode="auto">
          <a:xfrm>
            <a:off x="12991338" y="6661736"/>
            <a:ext cx="0" cy="278961"/>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p:spPr>
      </p:cxnSp>
      <p:sp>
        <p:nvSpPr>
          <p:cNvPr id="99" name="TextBox 98">
            <a:extLst>
              <a:ext uri="{FF2B5EF4-FFF2-40B4-BE49-F238E27FC236}">
                <a16:creationId xmlns:a16="http://schemas.microsoft.com/office/drawing/2014/main" id="{46CF548D-CB10-D0E1-4676-A0AA817E5C8B}"/>
              </a:ext>
            </a:extLst>
          </p:cNvPr>
          <p:cNvSpPr txBox="1"/>
          <p:nvPr/>
        </p:nvSpPr>
        <p:spPr>
          <a:xfrm>
            <a:off x="13035065" y="6612502"/>
            <a:ext cx="2567835" cy="307777"/>
          </a:xfrm>
          <a:prstGeom prst="rect">
            <a:avLst/>
          </a:prstGeom>
          <a:noFill/>
        </p:spPr>
        <p:txBody>
          <a:bodyPr wrap="square" rtlCol="0">
            <a:spAutoFit/>
          </a:bodyPr>
          <a:lstStyle/>
          <a:p>
            <a:r>
              <a:rPr lang="en-US" sz="1400" dirty="0"/>
              <a:t>De-normalize Action</a:t>
            </a:r>
          </a:p>
        </p:txBody>
      </p:sp>
      <mc:AlternateContent xmlns:mc="http://schemas.openxmlformats.org/markup-compatibility/2006" xmlns:a14="http://schemas.microsoft.com/office/drawing/2010/main">
        <mc:Choice Requires="a14">
          <p:sp>
            <p:nvSpPr>
              <p:cNvPr id="100" name="Oval 99">
                <a:extLst>
                  <a:ext uri="{FF2B5EF4-FFF2-40B4-BE49-F238E27FC236}">
                    <a16:creationId xmlns:a16="http://schemas.microsoft.com/office/drawing/2014/main" id="{13B2DAE6-DDAC-54E4-DF0F-8277A7786EAC}"/>
                  </a:ext>
                </a:extLst>
              </p:cNvPr>
              <p:cNvSpPr>
                <a:spLocks noChangeAspect="1"/>
              </p:cNvSpPr>
              <p:nvPr/>
            </p:nvSpPr>
            <p:spPr bwMode="auto">
              <a:xfrm>
                <a:off x="12545582" y="7043534"/>
                <a:ext cx="288000" cy="268966"/>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𝑥</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00" name="Oval 99">
                <a:extLst>
                  <a:ext uri="{FF2B5EF4-FFF2-40B4-BE49-F238E27FC236}">
                    <a16:creationId xmlns:a16="http://schemas.microsoft.com/office/drawing/2014/main" id="{13B2DAE6-DDAC-54E4-DF0F-8277A7786EAC}"/>
                  </a:ext>
                </a:extLst>
              </p:cNvPr>
              <p:cNvSpPr>
                <a:spLocks noRot="1" noChangeAspect="1" noMove="1" noResize="1" noEditPoints="1" noAdjustHandles="1" noChangeArrowheads="1" noChangeShapeType="1" noTextEdit="1"/>
              </p:cNvSpPr>
              <p:nvPr/>
            </p:nvSpPr>
            <p:spPr bwMode="auto">
              <a:xfrm>
                <a:off x="12545582" y="7043534"/>
                <a:ext cx="288000" cy="268966"/>
              </a:xfrm>
              <a:prstGeom prst="ellipse">
                <a:avLst/>
              </a:prstGeom>
              <a:blipFill>
                <a:blip r:embed="rId49"/>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C9961E4A-360F-94E0-5F7D-0E4BBF9C346E}"/>
                  </a:ext>
                </a:extLst>
              </p:cNvPr>
              <p:cNvSpPr>
                <a:spLocks noChangeAspect="1"/>
              </p:cNvSpPr>
              <p:nvPr/>
            </p:nvSpPr>
            <p:spPr bwMode="auto">
              <a:xfrm>
                <a:off x="12868312" y="7043534"/>
                <a:ext cx="288000" cy="268966"/>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𝑦</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01" name="Oval 100">
                <a:extLst>
                  <a:ext uri="{FF2B5EF4-FFF2-40B4-BE49-F238E27FC236}">
                    <a16:creationId xmlns:a16="http://schemas.microsoft.com/office/drawing/2014/main" id="{C9961E4A-360F-94E0-5F7D-0E4BBF9C346E}"/>
                  </a:ext>
                </a:extLst>
              </p:cNvPr>
              <p:cNvSpPr>
                <a:spLocks noRot="1" noChangeAspect="1" noMove="1" noResize="1" noEditPoints="1" noAdjustHandles="1" noChangeArrowheads="1" noChangeShapeType="1" noTextEdit="1"/>
              </p:cNvSpPr>
              <p:nvPr/>
            </p:nvSpPr>
            <p:spPr bwMode="auto">
              <a:xfrm>
                <a:off x="12868312" y="7043534"/>
                <a:ext cx="288000" cy="268966"/>
              </a:xfrm>
              <a:prstGeom prst="ellipse">
                <a:avLst/>
              </a:prstGeom>
              <a:blipFill>
                <a:blip r:embed="rId50"/>
                <a:stretch>
                  <a:fillRect b="-9091"/>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Oval 101">
                <a:extLst>
                  <a:ext uri="{FF2B5EF4-FFF2-40B4-BE49-F238E27FC236}">
                    <a16:creationId xmlns:a16="http://schemas.microsoft.com/office/drawing/2014/main" id="{3C357FCA-16D7-BBDD-3F12-6F426460FF94}"/>
                  </a:ext>
                </a:extLst>
              </p:cNvPr>
              <p:cNvSpPr>
                <a:spLocks noChangeAspect="1"/>
              </p:cNvSpPr>
              <p:nvPr/>
            </p:nvSpPr>
            <p:spPr bwMode="auto">
              <a:xfrm>
                <a:off x="13191042" y="7043534"/>
                <a:ext cx="288000" cy="268966"/>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𝑧</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02" name="Oval 101">
                <a:extLst>
                  <a:ext uri="{FF2B5EF4-FFF2-40B4-BE49-F238E27FC236}">
                    <a16:creationId xmlns:a16="http://schemas.microsoft.com/office/drawing/2014/main" id="{3C357FCA-16D7-BBDD-3F12-6F426460FF94}"/>
                  </a:ext>
                </a:extLst>
              </p:cNvPr>
              <p:cNvSpPr>
                <a:spLocks noRot="1" noChangeAspect="1" noMove="1" noResize="1" noEditPoints="1" noAdjustHandles="1" noChangeArrowheads="1" noChangeShapeType="1" noTextEdit="1"/>
              </p:cNvSpPr>
              <p:nvPr/>
            </p:nvSpPr>
            <p:spPr bwMode="auto">
              <a:xfrm>
                <a:off x="13191042" y="7043534"/>
                <a:ext cx="288000" cy="268966"/>
              </a:xfrm>
              <a:prstGeom prst="ellipse">
                <a:avLst/>
              </a:prstGeom>
              <a:blipFill>
                <a:blip r:embed="rId51"/>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sp>
        <p:nvSpPr>
          <p:cNvPr id="127" name="Right Brace 126">
            <a:extLst>
              <a:ext uri="{FF2B5EF4-FFF2-40B4-BE49-F238E27FC236}">
                <a16:creationId xmlns:a16="http://schemas.microsoft.com/office/drawing/2014/main" id="{ECF96FF6-A372-9E83-98B3-AED2FE11A103}"/>
              </a:ext>
            </a:extLst>
          </p:cNvPr>
          <p:cNvSpPr/>
          <p:nvPr/>
        </p:nvSpPr>
        <p:spPr bwMode="auto">
          <a:xfrm rot="5400000">
            <a:off x="12942600" y="6898497"/>
            <a:ext cx="139423" cy="979714"/>
          </a:xfrm>
          <a:prstGeom prst="rightBrac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35" name="TextBox 134">
            <a:extLst>
              <a:ext uri="{FF2B5EF4-FFF2-40B4-BE49-F238E27FC236}">
                <a16:creationId xmlns:a16="http://schemas.microsoft.com/office/drawing/2014/main" id="{DF2DBFEE-3886-F7E5-F4B4-2744F5431605}"/>
              </a:ext>
            </a:extLst>
          </p:cNvPr>
          <p:cNvSpPr txBox="1"/>
          <p:nvPr/>
        </p:nvSpPr>
        <p:spPr>
          <a:xfrm>
            <a:off x="12046594" y="7533986"/>
            <a:ext cx="1931435" cy="287436"/>
          </a:xfrm>
          <a:prstGeom prst="rect">
            <a:avLst/>
          </a:prstGeom>
          <a:noFill/>
        </p:spPr>
        <p:txBody>
          <a:bodyPr wrap="square" rtlCol="0">
            <a:spAutoFit/>
          </a:bodyPr>
          <a:lstStyle/>
          <a:p>
            <a:pPr algn="ctr"/>
            <a:r>
              <a:rPr lang="en-US" sz="1400" dirty="0"/>
              <a:t>Control Command</a:t>
            </a:r>
          </a:p>
        </p:txBody>
      </p:sp>
      <p:sp>
        <p:nvSpPr>
          <p:cNvPr id="144" name="TextBox 143">
            <a:extLst>
              <a:ext uri="{FF2B5EF4-FFF2-40B4-BE49-F238E27FC236}">
                <a16:creationId xmlns:a16="http://schemas.microsoft.com/office/drawing/2014/main" id="{2650FDC8-C2FA-035A-513A-22A2F3EC8442}"/>
              </a:ext>
            </a:extLst>
          </p:cNvPr>
          <p:cNvSpPr txBox="1"/>
          <p:nvPr/>
        </p:nvSpPr>
        <p:spPr>
          <a:xfrm>
            <a:off x="9095479" y="2180817"/>
            <a:ext cx="7429221" cy="830997"/>
          </a:xfrm>
          <a:prstGeom prst="rect">
            <a:avLst/>
          </a:prstGeom>
          <a:noFill/>
        </p:spPr>
        <p:txBody>
          <a:bodyPr wrap="square" rtlCol="0">
            <a:spAutoFit/>
          </a:bodyPr>
          <a:lstStyle/>
          <a:p>
            <a:pPr>
              <a:spcAft>
                <a:spcPts val="600"/>
              </a:spcAft>
            </a:pPr>
            <a:r>
              <a:rPr lang="en-US" sz="2400" b="1" dirty="0"/>
              <a:t>Observation and action space transformation pipeline</a:t>
            </a:r>
          </a:p>
        </p:txBody>
      </p:sp>
      <mc:AlternateContent xmlns:mc="http://schemas.openxmlformats.org/markup-compatibility/2006" xmlns:a14="http://schemas.microsoft.com/office/drawing/2010/main">
        <mc:Choice Requires="a14">
          <p:sp>
            <p:nvSpPr>
              <p:cNvPr id="145" name="Oval 144">
                <a:extLst>
                  <a:ext uri="{FF2B5EF4-FFF2-40B4-BE49-F238E27FC236}">
                    <a16:creationId xmlns:a16="http://schemas.microsoft.com/office/drawing/2014/main" id="{18184E7B-4A0E-CBA7-8786-9880908480F1}"/>
                  </a:ext>
                </a:extLst>
              </p:cNvPr>
              <p:cNvSpPr>
                <a:spLocks noChangeAspect="1"/>
              </p:cNvSpPr>
              <p:nvPr/>
            </p:nvSpPr>
            <p:spPr bwMode="auto">
              <a:xfrm>
                <a:off x="14224163" y="4571687"/>
                <a:ext cx="288000" cy="268966"/>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𝐺</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0</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45" name="Oval 144">
                <a:extLst>
                  <a:ext uri="{FF2B5EF4-FFF2-40B4-BE49-F238E27FC236}">
                    <a16:creationId xmlns:a16="http://schemas.microsoft.com/office/drawing/2014/main" id="{18184E7B-4A0E-CBA7-8786-9880908480F1}"/>
                  </a:ext>
                </a:extLst>
              </p:cNvPr>
              <p:cNvSpPr>
                <a:spLocks noRot="1" noChangeAspect="1" noMove="1" noResize="1" noEditPoints="1" noAdjustHandles="1" noChangeArrowheads="1" noChangeShapeType="1" noTextEdit="1"/>
              </p:cNvSpPr>
              <p:nvPr/>
            </p:nvSpPr>
            <p:spPr bwMode="auto">
              <a:xfrm>
                <a:off x="14224163" y="4571687"/>
                <a:ext cx="288000" cy="268966"/>
              </a:xfrm>
              <a:prstGeom prst="ellipse">
                <a:avLst/>
              </a:prstGeom>
              <a:blipFill>
                <a:blip r:embed="rId52"/>
                <a:stretch>
                  <a:fillRect l="-8333"/>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Oval 145">
                <a:extLst>
                  <a:ext uri="{FF2B5EF4-FFF2-40B4-BE49-F238E27FC236}">
                    <a16:creationId xmlns:a16="http://schemas.microsoft.com/office/drawing/2014/main" id="{FC0FC66E-E0C7-AE34-0555-70DC6667C0D8}"/>
                  </a:ext>
                </a:extLst>
              </p:cNvPr>
              <p:cNvSpPr>
                <a:spLocks noChangeAspect="1"/>
              </p:cNvSpPr>
              <p:nvPr/>
            </p:nvSpPr>
            <p:spPr bwMode="auto">
              <a:xfrm>
                <a:off x="14923693" y="4571687"/>
                <a:ext cx="288000" cy="268966"/>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46" name="Oval 145">
                <a:extLst>
                  <a:ext uri="{FF2B5EF4-FFF2-40B4-BE49-F238E27FC236}">
                    <a16:creationId xmlns:a16="http://schemas.microsoft.com/office/drawing/2014/main" id="{FC0FC66E-E0C7-AE34-0555-70DC6667C0D8}"/>
                  </a:ext>
                </a:extLst>
              </p:cNvPr>
              <p:cNvSpPr>
                <a:spLocks noRot="1" noChangeAspect="1" noMove="1" noResize="1" noEditPoints="1" noAdjustHandles="1" noChangeArrowheads="1" noChangeShapeType="1" noTextEdit="1"/>
              </p:cNvSpPr>
              <p:nvPr/>
            </p:nvSpPr>
            <p:spPr bwMode="auto">
              <a:xfrm>
                <a:off x="14923693" y="4571687"/>
                <a:ext cx="288000" cy="268966"/>
              </a:xfrm>
              <a:prstGeom prst="ellipse">
                <a:avLst/>
              </a:prstGeom>
              <a:blipFill>
                <a:blip r:embed="rId53"/>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Oval 146">
                <a:extLst>
                  <a:ext uri="{FF2B5EF4-FFF2-40B4-BE49-F238E27FC236}">
                    <a16:creationId xmlns:a16="http://schemas.microsoft.com/office/drawing/2014/main" id="{C880C656-BFFF-5E24-3762-A854461FFAA8}"/>
                  </a:ext>
                </a:extLst>
              </p:cNvPr>
              <p:cNvSpPr>
                <a:spLocks noChangeAspect="1"/>
              </p:cNvSpPr>
              <p:nvPr/>
            </p:nvSpPr>
            <p:spPr bwMode="auto">
              <a:xfrm>
                <a:off x="14573928" y="4571687"/>
                <a:ext cx="288000" cy="268966"/>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𝐺</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𝑖</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47" name="Oval 146">
                <a:extLst>
                  <a:ext uri="{FF2B5EF4-FFF2-40B4-BE49-F238E27FC236}">
                    <a16:creationId xmlns:a16="http://schemas.microsoft.com/office/drawing/2014/main" id="{C880C656-BFFF-5E24-3762-A854461FFAA8}"/>
                  </a:ext>
                </a:extLst>
              </p:cNvPr>
              <p:cNvSpPr>
                <a:spLocks noRot="1" noChangeAspect="1" noMove="1" noResize="1" noEditPoints="1" noAdjustHandles="1" noChangeArrowheads="1" noChangeShapeType="1" noTextEdit="1"/>
              </p:cNvSpPr>
              <p:nvPr/>
            </p:nvSpPr>
            <p:spPr bwMode="auto">
              <a:xfrm>
                <a:off x="14573928" y="4571687"/>
                <a:ext cx="288000" cy="268966"/>
              </a:xfrm>
              <a:prstGeom prst="ellipse">
                <a:avLst/>
              </a:prstGeom>
              <a:blipFill>
                <a:blip r:embed="rId54"/>
                <a:stretch>
                  <a:fillRect l="-8333"/>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Oval 147">
                <a:extLst>
                  <a:ext uri="{FF2B5EF4-FFF2-40B4-BE49-F238E27FC236}">
                    <a16:creationId xmlns:a16="http://schemas.microsoft.com/office/drawing/2014/main" id="{007F7722-BEEB-A649-DEFD-3BA27CAE1AE8}"/>
                  </a:ext>
                </a:extLst>
              </p:cNvPr>
              <p:cNvSpPr>
                <a:spLocks noChangeAspect="1"/>
              </p:cNvSpPr>
              <p:nvPr/>
            </p:nvSpPr>
            <p:spPr bwMode="auto">
              <a:xfrm>
                <a:off x="15496104" y="4571685"/>
                <a:ext cx="288000" cy="268966"/>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𝑂</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0</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48" name="Oval 147">
                <a:extLst>
                  <a:ext uri="{FF2B5EF4-FFF2-40B4-BE49-F238E27FC236}">
                    <a16:creationId xmlns:a16="http://schemas.microsoft.com/office/drawing/2014/main" id="{007F7722-BEEB-A649-DEFD-3BA27CAE1AE8}"/>
                  </a:ext>
                </a:extLst>
              </p:cNvPr>
              <p:cNvSpPr>
                <a:spLocks noRot="1" noChangeAspect="1" noMove="1" noResize="1" noEditPoints="1" noAdjustHandles="1" noChangeArrowheads="1" noChangeShapeType="1" noTextEdit="1"/>
              </p:cNvSpPr>
              <p:nvPr/>
            </p:nvSpPr>
            <p:spPr bwMode="auto">
              <a:xfrm>
                <a:off x="15496104" y="4571685"/>
                <a:ext cx="288000" cy="268966"/>
              </a:xfrm>
              <a:prstGeom prst="ellipse">
                <a:avLst/>
              </a:prstGeom>
              <a:blipFill>
                <a:blip r:embed="rId55"/>
                <a:stretch>
                  <a:fillRect l="-13043"/>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Oval 148">
                <a:extLst>
                  <a:ext uri="{FF2B5EF4-FFF2-40B4-BE49-F238E27FC236}">
                    <a16:creationId xmlns:a16="http://schemas.microsoft.com/office/drawing/2014/main" id="{F8D345A7-139D-5514-31E8-863BE1FE1B12}"/>
                  </a:ext>
                </a:extLst>
              </p:cNvPr>
              <p:cNvSpPr>
                <a:spLocks noChangeAspect="1"/>
              </p:cNvSpPr>
              <p:nvPr/>
            </p:nvSpPr>
            <p:spPr bwMode="auto">
              <a:xfrm>
                <a:off x="16213281" y="4571685"/>
                <a:ext cx="288000" cy="268966"/>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m:t>
                      </m:r>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49" name="Oval 148">
                <a:extLst>
                  <a:ext uri="{FF2B5EF4-FFF2-40B4-BE49-F238E27FC236}">
                    <a16:creationId xmlns:a16="http://schemas.microsoft.com/office/drawing/2014/main" id="{F8D345A7-139D-5514-31E8-863BE1FE1B12}"/>
                  </a:ext>
                </a:extLst>
              </p:cNvPr>
              <p:cNvSpPr>
                <a:spLocks noRot="1" noChangeAspect="1" noMove="1" noResize="1" noEditPoints="1" noAdjustHandles="1" noChangeArrowheads="1" noChangeShapeType="1" noTextEdit="1"/>
              </p:cNvSpPr>
              <p:nvPr/>
            </p:nvSpPr>
            <p:spPr bwMode="auto">
              <a:xfrm>
                <a:off x="16213281" y="4571685"/>
                <a:ext cx="288000" cy="268966"/>
              </a:xfrm>
              <a:prstGeom prst="ellipse">
                <a:avLst/>
              </a:prstGeom>
              <a:blipFill>
                <a:blip r:embed="rId56"/>
                <a:stretch>
                  <a:fillRect/>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Oval 149">
                <a:extLst>
                  <a:ext uri="{FF2B5EF4-FFF2-40B4-BE49-F238E27FC236}">
                    <a16:creationId xmlns:a16="http://schemas.microsoft.com/office/drawing/2014/main" id="{D755790E-8F76-46C5-84C3-E5B9F41DDB03}"/>
                  </a:ext>
                </a:extLst>
              </p:cNvPr>
              <p:cNvSpPr>
                <a:spLocks noChangeAspect="1"/>
              </p:cNvSpPr>
              <p:nvPr/>
            </p:nvSpPr>
            <p:spPr bwMode="auto">
              <a:xfrm>
                <a:off x="15854693" y="4571685"/>
                <a:ext cx="288000" cy="268966"/>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ctrlPr>
                        </m:sSubPr>
                        <m:e>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𝑂</m:t>
                          </m:r>
                        </m:e>
                        <m:sub>
                          <m:r>
                            <a:rPr kumimoji="0" lang="de-DE" sz="1400" b="0" i="1" u="none" strike="noStrike" cap="none" normalizeH="0" baseline="0" smtClean="0">
                              <a:ln>
                                <a:noFill/>
                              </a:ln>
                              <a:solidFill>
                                <a:srgbClr val="000000"/>
                              </a:solidFill>
                              <a:effectLst/>
                              <a:latin typeface="Cambria Math" panose="02040503050406030204" pitchFamily="18" charset="0"/>
                              <a:ea typeface="ヒラギノ角ゴ ProN W3" pitchFamily="-65" charset="-128"/>
                              <a:cs typeface="ヒラギノ角ゴ ProN W3" pitchFamily="-65" charset="-128"/>
                              <a:sym typeface="Gill Sans" pitchFamily="-65" charset="0"/>
                            </a:rPr>
                            <m:t>𝑖</m:t>
                          </m:r>
                        </m:sub>
                      </m:sSub>
                    </m:oMath>
                  </m:oMathPara>
                </a14:m>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mc:Choice>
        <mc:Fallback xmlns="">
          <p:sp>
            <p:nvSpPr>
              <p:cNvPr id="150" name="Oval 149">
                <a:extLst>
                  <a:ext uri="{FF2B5EF4-FFF2-40B4-BE49-F238E27FC236}">
                    <a16:creationId xmlns:a16="http://schemas.microsoft.com/office/drawing/2014/main" id="{D755790E-8F76-46C5-84C3-E5B9F41DDB03}"/>
                  </a:ext>
                </a:extLst>
              </p:cNvPr>
              <p:cNvSpPr>
                <a:spLocks noRot="1" noChangeAspect="1" noMove="1" noResize="1" noEditPoints="1" noAdjustHandles="1" noChangeArrowheads="1" noChangeShapeType="1" noTextEdit="1"/>
              </p:cNvSpPr>
              <p:nvPr/>
            </p:nvSpPr>
            <p:spPr bwMode="auto">
              <a:xfrm>
                <a:off x="15854693" y="4571685"/>
                <a:ext cx="288000" cy="268966"/>
              </a:xfrm>
              <a:prstGeom prst="ellipse">
                <a:avLst/>
              </a:prstGeom>
              <a:blipFill>
                <a:blip r:embed="rId57"/>
                <a:stretch>
                  <a:fillRect l="-8333"/>
                </a:stretch>
              </a:blipFill>
              <a:ln w="25400" cap="flat" cmpd="sng" algn="ctr">
                <a:noFill/>
                <a:prstDash val="solid"/>
                <a:round/>
                <a:headEnd type="none" w="med" len="med"/>
                <a:tailEnd type="none" w="med" len="med"/>
              </a:ln>
              <a:effectLst/>
            </p:spPr>
            <p:txBody>
              <a:bodyPr/>
              <a:lstStyle/>
              <a:p>
                <a:r>
                  <a:rPr lang="en-US">
                    <a:noFill/>
                  </a:rPr>
                  <a:t> </a:t>
                </a:r>
              </a:p>
            </p:txBody>
          </p:sp>
        </mc:Fallback>
      </mc:AlternateContent>
      <p:cxnSp>
        <p:nvCxnSpPr>
          <p:cNvPr id="151" name="Straight Connector 150">
            <a:extLst>
              <a:ext uri="{FF2B5EF4-FFF2-40B4-BE49-F238E27FC236}">
                <a16:creationId xmlns:a16="http://schemas.microsoft.com/office/drawing/2014/main" id="{AE680431-E733-05B2-0C65-383F4496B831}"/>
              </a:ext>
            </a:extLst>
          </p:cNvPr>
          <p:cNvCxnSpPr>
            <a:cxnSpLocks/>
          </p:cNvCxnSpPr>
          <p:nvPr/>
        </p:nvCxnSpPr>
        <p:spPr bwMode="auto">
          <a:xfrm>
            <a:off x="14247846" y="4607708"/>
            <a:ext cx="216000" cy="201724"/>
          </a:xfrm>
          <a:prstGeom prst="line">
            <a:avLst/>
          </a:prstGeom>
          <a:blipFill dpi="0" rotWithShape="0">
            <a:blip r:embed="rId3"/>
            <a:srcRect/>
            <a:tile tx="0" ty="0" sx="100000" sy="100000" flip="none" algn="tl"/>
          </a:blipFill>
          <a:ln w="25400" cap="flat" cmpd="sng" algn="ctr">
            <a:solidFill>
              <a:srgbClr val="FF0000"/>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58D6D60F-4C08-FA19-946C-9F444C3DECA5}"/>
              </a:ext>
            </a:extLst>
          </p:cNvPr>
          <p:cNvCxnSpPr>
            <a:cxnSpLocks/>
          </p:cNvCxnSpPr>
          <p:nvPr/>
        </p:nvCxnSpPr>
        <p:spPr bwMode="auto">
          <a:xfrm>
            <a:off x="14941422" y="4592157"/>
            <a:ext cx="216000" cy="201724"/>
          </a:xfrm>
          <a:prstGeom prst="line">
            <a:avLst/>
          </a:prstGeom>
          <a:blipFill dpi="0" rotWithShape="0">
            <a:blip r:embed="rId3"/>
            <a:srcRect/>
            <a:tile tx="0" ty="0" sx="100000" sy="100000" flip="none" algn="tl"/>
          </a:blipFill>
          <a:ln w="25400" cap="flat" cmpd="sng" algn="ctr">
            <a:solidFill>
              <a:srgbClr val="FF0000"/>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3753E468-24E5-E278-7943-D3C1C0260634}"/>
              </a:ext>
            </a:extLst>
          </p:cNvPr>
          <p:cNvCxnSpPr>
            <a:cxnSpLocks/>
          </p:cNvCxnSpPr>
          <p:nvPr/>
        </p:nvCxnSpPr>
        <p:spPr bwMode="auto">
          <a:xfrm>
            <a:off x="15513699" y="4604598"/>
            <a:ext cx="216000" cy="201724"/>
          </a:xfrm>
          <a:prstGeom prst="line">
            <a:avLst/>
          </a:prstGeom>
          <a:blipFill dpi="0" rotWithShape="0">
            <a:blip r:embed="rId3"/>
            <a:srcRect/>
            <a:tile tx="0" ty="0" sx="100000" sy="100000" flip="none" algn="tl"/>
          </a:blipFill>
          <a:ln w="25400" cap="flat" cmpd="sng" algn="ctr">
            <a:solidFill>
              <a:srgbClr val="FF0000"/>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4F27EF4A-C171-B68B-A3A3-E4EF7DB9E13C}"/>
              </a:ext>
            </a:extLst>
          </p:cNvPr>
          <p:cNvCxnSpPr>
            <a:cxnSpLocks/>
          </p:cNvCxnSpPr>
          <p:nvPr/>
        </p:nvCxnSpPr>
        <p:spPr bwMode="auto">
          <a:xfrm>
            <a:off x="16253928" y="4579717"/>
            <a:ext cx="216000" cy="201724"/>
          </a:xfrm>
          <a:prstGeom prst="line">
            <a:avLst/>
          </a:prstGeom>
          <a:blipFill dpi="0" rotWithShape="0">
            <a:blip r:embed="rId3"/>
            <a:srcRect/>
            <a:tile tx="0" ty="0" sx="100000" sy="100000" flip="none" algn="tl"/>
          </a:blipFill>
          <a:ln w="25400" cap="flat" cmpd="sng" algn="ctr">
            <a:solidFill>
              <a:srgbClr val="FF0000"/>
            </a:solidFill>
            <a:prstDash val="solid"/>
            <a:round/>
            <a:headEnd type="none" w="med" len="med"/>
            <a:tailEnd type="none" w="med" len="med"/>
          </a:ln>
          <a:effectLst/>
        </p:spPr>
      </p:cxnSp>
      <p:sp>
        <p:nvSpPr>
          <p:cNvPr id="12" name="Triangle 11">
            <a:extLst>
              <a:ext uri="{FF2B5EF4-FFF2-40B4-BE49-F238E27FC236}">
                <a16:creationId xmlns:a16="http://schemas.microsoft.com/office/drawing/2014/main" id="{D0E66AF4-3E27-D5C5-FC25-05D2990A5143}"/>
              </a:ext>
            </a:extLst>
          </p:cNvPr>
          <p:cNvSpPr/>
          <p:nvPr/>
        </p:nvSpPr>
        <p:spPr bwMode="auto">
          <a:xfrm rot="5400000">
            <a:off x="5348971" y="5274908"/>
            <a:ext cx="6550090" cy="261257"/>
          </a:xfrm>
          <a:prstGeom prst="triangle">
            <a:avLst/>
          </a:prstGeom>
          <a:solidFill>
            <a:schemeClr val="bg2">
              <a:lumMod val="75000"/>
            </a:schemeClr>
          </a:solidFill>
          <a:ln w="25400"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8" name="Oval 17">
            <a:extLst>
              <a:ext uri="{FF2B5EF4-FFF2-40B4-BE49-F238E27FC236}">
                <a16:creationId xmlns:a16="http://schemas.microsoft.com/office/drawing/2014/main" id="{716155C1-E7E9-1502-3DEE-076DE48FCA43}"/>
              </a:ext>
            </a:extLst>
          </p:cNvPr>
          <p:cNvSpPr/>
          <p:nvPr/>
        </p:nvSpPr>
        <p:spPr bwMode="auto">
          <a:xfrm>
            <a:off x="883302" y="4040539"/>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1</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8" name="TextBox 27">
            <a:extLst>
              <a:ext uri="{FF2B5EF4-FFF2-40B4-BE49-F238E27FC236}">
                <a16:creationId xmlns:a16="http://schemas.microsoft.com/office/drawing/2014/main" id="{D49BC07D-AB6E-F321-EB84-FA89DA5FC9EE}"/>
              </a:ext>
            </a:extLst>
          </p:cNvPr>
          <p:cNvSpPr txBox="1"/>
          <p:nvPr/>
        </p:nvSpPr>
        <p:spPr>
          <a:xfrm>
            <a:off x="1698175" y="3875818"/>
            <a:ext cx="6008915" cy="907941"/>
          </a:xfrm>
          <a:prstGeom prst="rect">
            <a:avLst/>
          </a:prstGeom>
          <a:noFill/>
        </p:spPr>
        <p:txBody>
          <a:bodyPr wrap="square" rtlCol="0">
            <a:spAutoFit/>
          </a:bodyPr>
          <a:lstStyle/>
          <a:p>
            <a:pPr>
              <a:spcAft>
                <a:spcPts val="600"/>
              </a:spcAft>
            </a:pPr>
            <a:r>
              <a:rPr lang="en-US" sz="2400" b="1" dirty="0"/>
              <a:t>Simplify spaces </a:t>
            </a:r>
            <a:r>
              <a:rPr lang="en-US" sz="2400" dirty="0"/>
              <a:t>as much as possible </a:t>
            </a:r>
          </a:p>
          <a:p>
            <a:pPr>
              <a:spcAft>
                <a:spcPts val="600"/>
              </a:spcAft>
            </a:pPr>
            <a:r>
              <a:rPr lang="en-US" sz="2400" dirty="0">
                <a:sym typeface="Wingdings" pitchFamily="2" charset="2"/>
              </a:rPr>
              <a:t> </a:t>
            </a:r>
            <a:r>
              <a:rPr lang="en-US" sz="2400" b="1" dirty="0">
                <a:sym typeface="Wingdings" pitchFamily="2" charset="2"/>
              </a:rPr>
              <a:t>Do not confuse </a:t>
            </a:r>
            <a:r>
              <a:rPr lang="en-US" sz="2400" dirty="0">
                <a:sym typeface="Wingdings" pitchFamily="2" charset="2"/>
              </a:rPr>
              <a:t>learning</a:t>
            </a:r>
            <a:endParaRPr lang="en-US" sz="2400" dirty="0"/>
          </a:p>
        </p:txBody>
      </p:sp>
      <p:sp>
        <p:nvSpPr>
          <p:cNvPr id="32" name="Oval 31">
            <a:extLst>
              <a:ext uri="{FF2B5EF4-FFF2-40B4-BE49-F238E27FC236}">
                <a16:creationId xmlns:a16="http://schemas.microsoft.com/office/drawing/2014/main" id="{BBF138F2-B8F7-AB82-5CC5-46577470E205}"/>
              </a:ext>
            </a:extLst>
          </p:cNvPr>
          <p:cNvSpPr/>
          <p:nvPr/>
        </p:nvSpPr>
        <p:spPr bwMode="auto">
          <a:xfrm>
            <a:off x="883302" y="6601963"/>
            <a:ext cx="578498" cy="578498"/>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2</a:t>
            </a:r>
            <a:endParaRPr kumimoji="0" lang="en-US" sz="42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34" name="TextBox 33">
            <a:extLst>
              <a:ext uri="{FF2B5EF4-FFF2-40B4-BE49-F238E27FC236}">
                <a16:creationId xmlns:a16="http://schemas.microsoft.com/office/drawing/2014/main" id="{A75C105F-3EE4-8E98-0F36-9C800A2BE95C}"/>
              </a:ext>
            </a:extLst>
          </p:cNvPr>
          <p:cNvSpPr txBox="1"/>
          <p:nvPr/>
        </p:nvSpPr>
        <p:spPr>
          <a:xfrm>
            <a:off x="1698175" y="6252575"/>
            <a:ext cx="6008915" cy="1277273"/>
          </a:xfrm>
          <a:prstGeom prst="rect">
            <a:avLst/>
          </a:prstGeom>
          <a:noFill/>
        </p:spPr>
        <p:txBody>
          <a:bodyPr wrap="square" rtlCol="0">
            <a:spAutoFit/>
          </a:bodyPr>
          <a:lstStyle/>
          <a:p>
            <a:pPr>
              <a:spcAft>
                <a:spcPts val="600"/>
              </a:spcAft>
            </a:pPr>
            <a:r>
              <a:rPr lang="en-US" sz="2400" dirty="0"/>
              <a:t>Provide gate and obstacle information in </a:t>
            </a:r>
            <a:r>
              <a:rPr lang="en-US" sz="2400" b="1" dirty="0"/>
              <a:t>local frame </a:t>
            </a:r>
          </a:p>
          <a:p>
            <a:pPr>
              <a:spcAft>
                <a:spcPts val="600"/>
              </a:spcAft>
            </a:pPr>
            <a:r>
              <a:rPr lang="en-US" sz="2400" dirty="0">
                <a:sym typeface="Wingdings" pitchFamily="2" charset="2"/>
              </a:rPr>
              <a:t> </a:t>
            </a:r>
            <a:r>
              <a:rPr lang="en-US" sz="2400" b="1" dirty="0">
                <a:sym typeface="Wingdings" pitchFamily="2" charset="2"/>
              </a:rPr>
              <a:t>Globally generalizing </a:t>
            </a:r>
            <a:r>
              <a:rPr lang="en-US" sz="2400" dirty="0">
                <a:sym typeface="Wingdings" pitchFamily="2" charset="2"/>
              </a:rPr>
              <a:t>behavior</a:t>
            </a:r>
            <a:endParaRPr lang="en-US" sz="2400" dirty="0"/>
          </a:p>
        </p:txBody>
      </p:sp>
      <p:sp>
        <p:nvSpPr>
          <p:cNvPr id="49" name="Oval 48">
            <a:extLst>
              <a:ext uri="{FF2B5EF4-FFF2-40B4-BE49-F238E27FC236}">
                <a16:creationId xmlns:a16="http://schemas.microsoft.com/office/drawing/2014/main" id="{16C7C98C-639D-C050-01DC-F0FCA77B8B8F}"/>
              </a:ext>
            </a:extLst>
          </p:cNvPr>
          <p:cNvSpPr/>
          <p:nvPr/>
        </p:nvSpPr>
        <p:spPr bwMode="auto">
          <a:xfrm>
            <a:off x="15155963" y="4197751"/>
            <a:ext cx="205806" cy="205806"/>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rPr>
              <a:t>1</a:t>
            </a:r>
          </a:p>
        </p:txBody>
      </p:sp>
      <p:sp>
        <p:nvSpPr>
          <p:cNvPr id="50" name="Oval 49">
            <a:extLst>
              <a:ext uri="{FF2B5EF4-FFF2-40B4-BE49-F238E27FC236}">
                <a16:creationId xmlns:a16="http://schemas.microsoft.com/office/drawing/2014/main" id="{164E4BCD-9B04-D16A-71C6-084A8152AF8B}"/>
              </a:ext>
            </a:extLst>
          </p:cNvPr>
          <p:cNvSpPr/>
          <p:nvPr/>
        </p:nvSpPr>
        <p:spPr bwMode="auto">
          <a:xfrm>
            <a:off x="14875226" y="5014294"/>
            <a:ext cx="205806" cy="205806"/>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1" dirty="0">
                <a:latin typeface="Gill Sans" pitchFamily="-65" charset="0"/>
                <a:ea typeface="ヒラギノ角ゴ ProN W3" pitchFamily="-65" charset="-128"/>
                <a:cs typeface="ヒラギノ角ゴ ProN W3" pitchFamily="-65" charset="-128"/>
                <a:sym typeface="Gill Sans" pitchFamily="-65" charset="0"/>
              </a:rPr>
              <a:t>2</a:t>
            </a:r>
            <a:endParaRPr kumimoji="0" lang="en-US" sz="1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51" name="Oval 50">
            <a:extLst>
              <a:ext uri="{FF2B5EF4-FFF2-40B4-BE49-F238E27FC236}">
                <a16:creationId xmlns:a16="http://schemas.microsoft.com/office/drawing/2014/main" id="{0043BEAF-AFF9-3556-36C2-F40981F47F3A}"/>
              </a:ext>
            </a:extLst>
          </p:cNvPr>
          <p:cNvSpPr/>
          <p:nvPr/>
        </p:nvSpPr>
        <p:spPr bwMode="auto">
          <a:xfrm>
            <a:off x="14690740" y="6677859"/>
            <a:ext cx="205806" cy="205806"/>
          </a:xfrm>
          <a:prstGeom prst="ellipse">
            <a:avLst/>
          </a:prstGeom>
          <a:solidFill>
            <a:srgbClr val="FFC000"/>
          </a:solid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1" dirty="0">
                <a:latin typeface="Gill Sans" pitchFamily="-65" charset="0"/>
                <a:ea typeface="ヒラギノ角ゴ ProN W3" pitchFamily="-65" charset="-128"/>
                <a:cs typeface="ヒラギノ角ゴ ProN W3" pitchFamily="-65" charset="-128"/>
                <a:sym typeface="Gill Sans" pitchFamily="-65" charset="0"/>
              </a:rPr>
              <a:t>2</a:t>
            </a:r>
            <a:endParaRPr kumimoji="0" lang="en-US" sz="1400" b="1"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9" name="Footer Placeholder 3">
            <a:extLst>
              <a:ext uri="{FF2B5EF4-FFF2-40B4-BE49-F238E27FC236}">
                <a16:creationId xmlns:a16="http://schemas.microsoft.com/office/drawing/2014/main" id="{A8440949-9AA2-CA0F-7A0F-1A652FE01508}"/>
              </a:ext>
            </a:extLst>
          </p:cNvPr>
          <p:cNvSpPr>
            <a:spLocks noGrp="1"/>
          </p:cNvSpPr>
          <p:nvPr>
            <p:ph type="ftr" sz="quarter" idx="13"/>
          </p:nvPr>
        </p:nvSpPr>
        <p:spPr>
          <a:xfrm>
            <a:off x="5963440" y="9086110"/>
            <a:ext cx="5490801" cy="348177"/>
          </a:xfrm>
        </p:spPr>
        <p:txBody>
          <a:bodyPr/>
          <a:lstStyle/>
          <a:p>
            <a:r>
              <a:rPr lang="en-US" dirty="0"/>
              <a:t>Tim Lindenau</a:t>
            </a:r>
          </a:p>
        </p:txBody>
      </p:sp>
      <p:sp>
        <p:nvSpPr>
          <p:cNvPr id="4" name="Oval 3">
            <a:extLst>
              <a:ext uri="{FF2B5EF4-FFF2-40B4-BE49-F238E27FC236}">
                <a16:creationId xmlns:a16="http://schemas.microsoft.com/office/drawing/2014/main" id="{EE8F2DCF-C7E8-F0D6-FF86-E4461833FDAA}"/>
              </a:ext>
            </a:extLst>
          </p:cNvPr>
          <p:cNvSpPr>
            <a:spLocks noChangeAspect="1"/>
          </p:cNvSpPr>
          <p:nvPr/>
        </p:nvSpPr>
        <p:spPr bwMode="auto">
          <a:xfrm flipH="1">
            <a:off x="14267279" y="9256270"/>
            <a:ext cx="191447" cy="178791"/>
          </a:xfrm>
          <a:prstGeom prst="ellipse">
            <a:avLst/>
          </a:prstGeom>
          <a:solidFill>
            <a:schemeClr val="accent1">
              <a:lumMod val="20000"/>
              <a:lumOff val="8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16" name="Oval 15">
            <a:extLst>
              <a:ext uri="{FF2B5EF4-FFF2-40B4-BE49-F238E27FC236}">
                <a16:creationId xmlns:a16="http://schemas.microsoft.com/office/drawing/2014/main" id="{8CD4A593-12A8-66B0-3397-AC284B9A4ACE}"/>
              </a:ext>
            </a:extLst>
          </p:cNvPr>
          <p:cNvSpPr>
            <a:spLocks noChangeAspect="1"/>
          </p:cNvSpPr>
          <p:nvPr/>
        </p:nvSpPr>
        <p:spPr bwMode="auto">
          <a:xfrm>
            <a:off x="15502670" y="9256270"/>
            <a:ext cx="191445" cy="178791"/>
          </a:xfrm>
          <a:prstGeom prst="ellipse">
            <a:avLst/>
          </a:prstGeom>
          <a:solidFill>
            <a:schemeClr val="accent5">
              <a:lumMod val="60000"/>
              <a:lumOff val="40000"/>
            </a:schemeClr>
          </a:solidFill>
          <a:ln w="254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77" name="TextBox 76">
            <a:extLst>
              <a:ext uri="{FF2B5EF4-FFF2-40B4-BE49-F238E27FC236}">
                <a16:creationId xmlns:a16="http://schemas.microsoft.com/office/drawing/2014/main" id="{1388BED3-7848-D522-6607-7C81573C4302}"/>
              </a:ext>
            </a:extLst>
          </p:cNvPr>
          <p:cNvSpPr txBox="1"/>
          <p:nvPr/>
        </p:nvSpPr>
        <p:spPr>
          <a:xfrm>
            <a:off x="14461187" y="9207166"/>
            <a:ext cx="1056978" cy="276999"/>
          </a:xfrm>
          <a:prstGeom prst="rect">
            <a:avLst/>
          </a:prstGeom>
          <a:noFill/>
        </p:spPr>
        <p:txBody>
          <a:bodyPr wrap="square" rtlCol="0">
            <a:spAutoFit/>
          </a:bodyPr>
          <a:lstStyle/>
          <a:p>
            <a:r>
              <a:rPr lang="en-US" sz="1200" dirty="0"/>
              <a:t>Global frame</a:t>
            </a:r>
          </a:p>
        </p:txBody>
      </p:sp>
      <p:sp>
        <p:nvSpPr>
          <p:cNvPr id="80" name="TextBox 79">
            <a:extLst>
              <a:ext uri="{FF2B5EF4-FFF2-40B4-BE49-F238E27FC236}">
                <a16:creationId xmlns:a16="http://schemas.microsoft.com/office/drawing/2014/main" id="{7C83B295-907F-7DB7-3B0D-BC51F3377CAD}"/>
              </a:ext>
            </a:extLst>
          </p:cNvPr>
          <p:cNvSpPr txBox="1"/>
          <p:nvPr/>
        </p:nvSpPr>
        <p:spPr>
          <a:xfrm>
            <a:off x="15678909" y="9207166"/>
            <a:ext cx="1056978" cy="276999"/>
          </a:xfrm>
          <a:prstGeom prst="rect">
            <a:avLst/>
          </a:prstGeom>
          <a:noFill/>
        </p:spPr>
        <p:txBody>
          <a:bodyPr wrap="square" rtlCol="0">
            <a:spAutoFit/>
          </a:bodyPr>
          <a:lstStyle/>
          <a:p>
            <a:r>
              <a:rPr lang="en-US" sz="1200" dirty="0"/>
              <a:t>Local frame</a:t>
            </a:r>
          </a:p>
        </p:txBody>
      </p:sp>
    </p:spTree>
    <p:extLst>
      <p:ext uri="{BB962C8B-B14F-4D97-AF65-F5344CB8AC3E}">
        <p14:creationId xmlns:p14="http://schemas.microsoft.com/office/powerpoint/2010/main" val="1891746964"/>
      </p:ext>
    </p:extLst>
  </p:cSld>
  <p:clrMapOvr>
    <a:masterClrMapping/>
  </p:clrMapOvr>
  <p:transition spd="med">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ide Master White">
  <a:themeElements>
    <a:clrScheme name="University of Toronto Engineering">
      <a:dk1>
        <a:srgbClr val="081025"/>
      </a:dk1>
      <a:lt1>
        <a:sysClr val="window" lastClr="FFFFFF"/>
      </a:lt1>
      <a:dk2>
        <a:srgbClr val="081025"/>
      </a:dk2>
      <a:lt2>
        <a:srgbClr val="F3F3F3"/>
      </a:lt2>
      <a:accent1>
        <a:srgbClr val="0092D2"/>
      </a:accent1>
      <a:accent2>
        <a:srgbClr val="272727"/>
      </a:accent2>
      <a:accent3>
        <a:srgbClr val="F9C31B"/>
      </a:accent3>
      <a:accent4>
        <a:srgbClr val="BD3D22"/>
      </a:accent4>
      <a:accent5>
        <a:srgbClr val="46AE9D"/>
      </a:accent5>
      <a:accent6>
        <a:srgbClr val="D5DE37"/>
      </a:accent6>
      <a:hlink>
        <a:srgbClr val="0092D2"/>
      </a:hlink>
      <a:folHlink>
        <a:srgbClr val="888C89"/>
      </a:folHlink>
    </a:clrScheme>
    <a:fontScheme name="UT Engineering">
      <a:majorFont>
        <a:latin typeface="HelveticaNeueLT Std"/>
        <a:ea typeface="ヒラギノ角ゴ ProN W6"/>
        <a:cs typeface="ヒラギノ角ゴ ProN W6"/>
      </a:majorFont>
      <a:minorFont>
        <a:latin typeface="Georgia"/>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defRPr>
        </a:defPPr>
      </a:lstStyle>
    </a:lnDef>
  </a:objectDefaults>
  <a:extraClrSchemeLst>
    <a:extraClrScheme>
      <a:clrScheme name="Text and Photo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Slide Master White">
  <a:themeElements>
    <a:clrScheme name="University of Toronto Engineering">
      <a:dk1>
        <a:srgbClr val="081025"/>
      </a:dk1>
      <a:lt1>
        <a:sysClr val="window" lastClr="FFFFFF"/>
      </a:lt1>
      <a:dk2>
        <a:srgbClr val="081025"/>
      </a:dk2>
      <a:lt2>
        <a:srgbClr val="F3F3F3"/>
      </a:lt2>
      <a:accent1>
        <a:srgbClr val="0092D2"/>
      </a:accent1>
      <a:accent2>
        <a:srgbClr val="272727"/>
      </a:accent2>
      <a:accent3>
        <a:srgbClr val="F9C31B"/>
      </a:accent3>
      <a:accent4>
        <a:srgbClr val="BD3D22"/>
      </a:accent4>
      <a:accent5>
        <a:srgbClr val="46AE9D"/>
      </a:accent5>
      <a:accent6>
        <a:srgbClr val="D5DE37"/>
      </a:accent6>
      <a:hlink>
        <a:srgbClr val="0092D2"/>
      </a:hlink>
      <a:folHlink>
        <a:srgbClr val="888C89"/>
      </a:folHlink>
    </a:clrScheme>
    <a:fontScheme name="UT Engineering">
      <a:majorFont>
        <a:latin typeface="HelveticaNeueLT Std"/>
        <a:ea typeface="ヒラギノ角ゴ ProN W6"/>
        <a:cs typeface="ヒラギノ角ゴ ProN W6"/>
      </a:majorFont>
      <a:minorFont>
        <a:latin typeface="Georgia"/>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defRPr>
        </a:defPPr>
      </a:lstStyle>
    </a:lnDef>
  </a:objectDefaults>
  <a:extraClrSchemeLst>
    <a:extraClrScheme>
      <a:clrScheme name="Text and Photo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5875">
          <a:solidFill>
            <a:schemeClr val="accent6"/>
          </a:solidFill>
          <a:headEnd type="arrow" w="lg" len="lg"/>
          <a:tailEnd type="none" w="med"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University of Toronto Engineering">
    <a:dk1>
      <a:srgbClr val="081025"/>
    </a:dk1>
    <a:lt1>
      <a:sysClr val="window" lastClr="FFFFFF"/>
    </a:lt1>
    <a:dk2>
      <a:srgbClr val="081025"/>
    </a:dk2>
    <a:lt2>
      <a:srgbClr val="F3F3F3"/>
    </a:lt2>
    <a:accent1>
      <a:srgbClr val="0092D2"/>
    </a:accent1>
    <a:accent2>
      <a:srgbClr val="272727"/>
    </a:accent2>
    <a:accent3>
      <a:srgbClr val="F9C31B"/>
    </a:accent3>
    <a:accent4>
      <a:srgbClr val="BD3D22"/>
    </a:accent4>
    <a:accent5>
      <a:srgbClr val="46AE9D"/>
    </a:accent5>
    <a:accent6>
      <a:srgbClr val="D5DE37"/>
    </a:accent6>
    <a:hlink>
      <a:srgbClr val="0092D2"/>
    </a:hlink>
    <a:folHlink>
      <a:srgbClr val="888C89"/>
    </a:folHlink>
  </a:clrScheme>
</a:themeOverride>
</file>

<file path=ppt/theme/themeOverride2.xml><?xml version="1.0" encoding="utf-8"?>
<a:themeOverride xmlns:a="http://schemas.openxmlformats.org/drawingml/2006/main">
  <a:clrScheme name="University of Toronto Engineering">
    <a:dk1>
      <a:srgbClr val="081025"/>
    </a:dk1>
    <a:lt1>
      <a:sysClr val="window" lastClr="FFFFFF"/>
    </a:lt1>
    <a:dk2>
      <a:srgbClr val="081025"/>
    </a:dk2>
    <a:lt2>
      <a:srgbClr val="F3F3F3"/>
    </a:lt2>
    <a:accent1>
      <a:srgbClr val="0092D2"/>
    </a:accent1>
    <a:accent2>
      <a:srgbClr val="272727"/>
    </a:accent2>
    <a:accent3>
      <a:srgbClr val="F9C31B"/>
    </a:accent3>
    <a:accent4>
      <a:srgbClr val="BD3D22"/>
    </a:accent4>
    <a:accent5>
      <a:srgbClr val="46AE9D"/>
    </a:accent5>
    <a:accent6>
      <a:srgbClr val="D5DE37"/>
    </a:accent6>
    <a:hlink>
      <a:srgbClr val="0092D2"/>
    </a:hlink>
    <a:folHlink>
      <a:srgbClr val="888C89"/>
    </a:folHlink>
  </a:clrScheme>
</a:themeOverride>
</file>

<file path=docProps/app.xml><?xml version="1.0" encoding="utf-8"?>
<Properties xmlns="http://schemas.openxmlformats.org/officeDocument/2006/extended-properties" xmlns:vt="http://schemas.openxmlformats.org/officeDocument/2006/docPropsVTypes">
  <Template/>
  <TotalTime>5978</TotalTime>
  <Words>3478</Words>
  <Application>Microsoft Macintosh PowerPoint</Application>
  <PresentationFormat>Custom</PresentationFormat>
  <Paragraphs>379</Paragraphs>
  <Slides>17</Slides>
  <Notes>16</Notes>
  <HiddenSlides>0</HiddenSlides>
  <MMClips>3</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17</vt:i4>
      </vt:variant>
    </vt:vector>
  </HeadingPairs>
  <TitlesOfParts>
    <vt:vector size="30" baseType="lpstr">
      <vt:lpstr>Arial</vt:lpstr>
      <vt:lpstr>Calibri</vt:lpstr>
      <vt:lpstr>Calibri Light</vt:lpstr>
      <vt:lpstr>Cambria Math</vt:lpstr>
      <vt:lpstr>Georgia</vt:lpstr>
      <vt:lpstr>Gill Sans</vt:lpstr>
      <vt:lpstr>Helvetica Neue</vt:lpstr>
      <vt:lpstr>HelveticaNeueLT Std</vt:lpstr>
      <vt:lpstr>HelveticaNeueLT Std Bold</vt:lpstr>
      <vt:lpstr>Wingdings</vt:lpstr>
      <vt:lpstr>Slide Master White</vt:lpstr>
      <vt:lpstr>2_Slide Master White</vt:lpstr>
      <vt:lpstr>Office Theme</vt:lpstr>
      <vt:lpstr>PowerPoint Presentation</vt:lpstr>
      <vt:lpstr>The Challenge – Autonomous Drone Racing In Uncertain Environments</vt:lpstr>
      <vt:lpstr>Two Possible Approaches: Optimization and Reinforcement Learning</vt:lpstr>
      <vt:lpstr>Two Possible Approaches: Optimization and Reinforcement Learning</vt:lpstr>
      <vt:lpstr>Optimization Based Racing- General Approach</vt:lpstr>
      <vt:lpstr>Challenges of Within Flight Re-Planning</vt:lpstr>
      <vt:lpstr>Two Possible Approaches: Optimization and Reinforcement Learning</vt:lpstr>
      <vt:lpstr>Reinforcement Learning Motivation &amp; Challenge</vt:lpstr>
      <vt:lpstr>Well-tuned Action and Observation Space Enable Safe Flight With Disturbances</vt:lpstr>
      <vt:lpstr>Experimental Results (Simulation)</vt:lpstr>
      <vt:lpstr>Three Factors Enable RL to Outperform Optimization in Lap-Time</vt:lpstr>
      <vt:lpstr>Sim2Real Transfer – Optimization Based Drone Control</vt:lpstr>
      <vt:lpstr>Milestones and Key Results</vt:lpstr>
      <vt:lpstr>Sources</vt:lpstr>
      <vt:lpstr>PowerPoint Presentation</vt:lpstr>
      <vt:lpstr>Visualization in Simulation (With Disturbances)</vt:lpstr>
      <vt:lpstr>Reinforcement Learning: Reward Function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ASRL</dc:creator>
  <cp:lastModifiedBy>Tim Lindenau</cp:lastModifiedBy>
  <cp:revision>134</cp:revision>
  <cp:lastPrinted>2018-03-22T04:43:01Z</cp:lastPrinted>
  <dcterms:created xsi:type="dcterms:W3CDTF">2014-01-31T14:03:26Z</dcterms:created>
  <dcterms:modified xsi:type="dcterms:W3CDTF">2024-07-16T19:25:11Z</dcterms:modified>
</cp:coreProperties>
</file>